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769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7.xml" ContentType="application/vnd.openxmlformats-officedocument.presentationml.tags+xml"/>
  <Override PartName="/ppt/tags/tag698.xml" ContentType="application/vnd.openxmlformats-officedocument.presentationml.tags+xml"/>
  <Override PartName="/ppt/tags/tag69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00.xml" ContentType="application/vnd.openxmlformats-officedocument.presentationml.tags+xml"/>
  <Override PartName="/ppt/tags/tag701.xml" ContentType="application/vnd.openxmlformats-officedocument.presentationml.tags+xml"/>
  <Override PartName="/ppt/tags/tag702.xml" ContentType="application/vnd.openxmlformats-officedocument.presentationml.tags+xml"/>
  <Override PartName="/ppt/tags/tag703.xml" ContentType="application/vnd.openxmlformats-officedocument.presentationml.tags+xml"/>
  <Override PartName="/ppt/tags/tag704.xml" ContentType="application/vnd.openxmlformats-officedocument.presentationml.tags+xml"/>
  <Override PartName="/ppt/tags/tag705.xml" ContentType="application/vnd.openxmlformats-officedocument.presentationml.tags+xml"/>
  <Override PartName="/ppt/tags/tag706.xml" ContentType="application/vnd.openxmlformats-officedocument.presentationml.tags+xml"/>
  <Override PartName="/ppt/tags/tag707.xml" ContentType="application/vnd.openxmlformats-officedocument.presentationml.tags+xml"/>
  <Override PartName="/ppt/tags/tag708.xml" ContentType="application/vnd.openxmlformats-officedocument.presentationml.tags+xml"/>
  <Override PartName="/ppt/tags/tag709.xml" ContentType="application/vnd.openxmlformats-officedocument.presentationml.tags+xml"/>
  <Override PartName="/ppt/tags/tag71.xml" ContentType="application/vnd.openxmlformats-officedocument.presentationml.tags+xml"/>
  <Override PartName="/ppt/tags/tag710.xml" ContentType="application/vnd.openxmlformats-officedocument.presentationml.tags+xml"/>
  <Override PartName="/ppt/tags/tag711.xml" ContentType="application/vnd.openxmlformats-officedocument.presentationml.tags+xml"/>
  <Override PartName="/ppt/tags/tag712.xml" ContentType="application/vnd.openxmlformats-officedocument.presentationml.tags+xml"/>
  <Override PartName="/ppt/tags/tag713.xml" ContentType="application/vnd.openxmlformats-officedocument.presentationml.tags+xml"/>
  <Override PartName="/ppt/tags/tag714.xml" ContentType="application/vnd.openxmlformats-officedocument.presentationml.tags+xml"/>
  <Override PartName="/ppt/tags/tag715.xml" ContentType="application/vnd.openxmlformats-officedocument.presentationml.tags+xml"/>
  <Override PartName="/ppt/tags/tag716.xml" ContentType="application/vnd.openxmlformats-officedocument.presentationml.tags+xml"/>
  <Override PartName="/ppt/tags/tag717.xml" ContentType="application/vnd.openxmlformats-officedocument.presentationml.tags+xml"/>
  <Override PartName="/ppt/tags/tag718.xml" ContentType="application/vnd.openxmlformats-officedocument.presentationml.tags+xml"/>
  <Override PartName="/ppt/tags/tag719.xml" ContentType="application/vnd.openxmlformats-officedocument.presentationml.tags+xml"/>
  <Override PartName="/ppt/tags/tag72.xml" ContentType="application/vnd.openxmlformats-officedocument.presentationml.tags+xml"/>
  <Override PartName="/ppt/tags/tag720.xml" ContentType="application/vnd.openxmlformats-officedocument.presentationml.tags+xml"/>
  <Override PartName="/ppt/tags/tag721.xml" ContentType="application/vnd.openxmlformats-officedocument.presentationml.tags+xml"/>
  <Override PartName="/ppt/tags/tag722.xml" ContentType="application/vnd.openxmlformats-officedocument.presentationml.tags+xml"/>
  <Override PartName="/ppt/tags/tag723.xml" ContentType="application/vnd.openxmlformats-officedocument.presentationml.tags+xml"/>
  <Override PartName="/ppt/tags/tag724.xml" ContentType="application/vnd.openxmlformats-officedocument.presentationml.tags+xml"/>
  <Override PartName="/ppt/tags/tag725.xml" ContentType="application/vnd.openxmlformats-officedocument.presentationml.tags+xml"/>
  <Override PartName="/ppt/tags/tag726.xml" ContentType="application/vnd.openxmlformats-officedocument.presentationml.tags+xml"/>
  <Override PartName="/ppt/tags/tag727.xml" ContentType="application/vnd.openxmlformats-officedocument.presentationml.tags+xml"/>
  <Override PartName="/ppt/tags/tag728.xml" ContentType="application/vnd.openxmlformats-officedocument.presentationml.tags+xml"/>
  <Override PartName="/ppt/tags/tag729.xml" ContentType="application/vnd.openxmlformats-officedocument.presentationml.tags+xml"/>
  <Override PartName="/ppt/tags/tag73.xml" ContentType="application/vnd.openxmlformats-officedocument.presentationml.tags+xml"/>
  <Override PartName="/ppt/tags/tag730.xml" ContentType="application/vnd.openxmlformats-officedocument.presentationml.tags+xml"/>
  <Override PartName="/ppt/tags/tag731.xml" ContentType="application/vnd.openxmlformats-officedocument.presentationml.tags+xml"/>
  <Override PartName="/ppt/tags/tag732.xml" ContentType="application/vnd.openxmlformats-officedocument.presentationml.tags+xml"/>
  <Override PartName="/ppt/tags/tag733.xml" ContentType="application/vnd.openxmlformats-officedocument.presentationml.tags+xml"/>
  <Override PartName="/ppt/tags/tag734.xml" ContentType="application/vnd.openxmlformats-officedocument.presentationml.tags+xml"/>
  <Override PartName="/ppt/tags/tag735.xml" ContentType="application/vnd.openxmlformats-officedocument.presentationml.tags+xml"/>
  <Override PartName="/ppt/tags/tag736.xml" ContentType="application/vnd.openxmlformats-officedocument.presentationml.tags+xml"/>
  <Override PartName="/ppt/tags/tag737.xml" ContentType="application/vnd.openxmlformats-officedocument.presentationml.tags+xml"/>
  <Override PartName="/ppt/tags/tag738.xml" ContentType="application/vnd.openxmlformats-officedocument.presentationml.tags+xml"/>
  <Override PartName="/ppt/tags/tag739.xml" ContentType="application/vnd.openxmlformats-officedocument.presentationml.tags+xml"/>
  <Override PartName="/ppt/tags/tag74.xml" ContentType="application/vnd.openxmlformats-officedocument.presentationml.tags+xml"/>
  <Override PartName="/ppt/tags/tag740.xml" ContentType="application/vnd.openxmlformats-officedocument.presentationml.tags+xml"/>
  <Override PartName="/ppt/tags/tag741.xml" ContentType="application/vnd.openxmlformats-officedocument.presentationml.tags+xml"/>
  <Override PartName="/ppt/tags/tag742.xml" ContentType="application/vnd.openxmlformats-officedocument.presentationml.tags+xml"/>
  <Override PartName="/ppt/tags/tag743.xml" ContentType="application/vnd.openxmlformats-officedocument.presentationml.tags+xml"/>
  <Override PartName="/ppt/tags/tag744.xml" ContentType="application/vnd.openxmlformats-officedocument.presentationml.tags+xml"/>
  <Override PartName="/ppt/tags/tag745.xml" ContentType="application/vnd.openxmlformats-officedocument.presentationml.tags+xml"/>
  <Override PartName="/ppt/tags/tag746.xml" ContentType="application/vnd.openxmlformats-officedocument.presentationml.tags+xml"/>
  <Override PartName="/ppt/tags/tag747.xml" ContentType="application/vnd.openxmlformats-officedocument.presentationml.tags+xml"/>
  <Override PartName="/ppt/tags/tag748.xml" ContentType="application/vnd.openxmlformats-officedocument.presentationml.tags+xml"/>
  <Override PartName="/ppt/tags/tag749.xml" ContentType="application/vnd.openxmlformats-officedocument.presentationml.tags+xml"/>
  <Override PartName="/ppt/tags/tag75.xml" ContentType="application/vnd.openxmlformats-officedocument.presentationml.tags+xml"/>
  <Override PartName="/ppt/tags/tag750.xml" ContentType="application/vnd.openxmlformats-officedocument.presentationml.tags+xml"/>
  <Override PartName="/ppt/tags/tag751.xml" ContentType="application/vnd.openxmlformats-officedocument.presentationml.tags+xml"/>
  <Override PartName="/ppt/tags/tag752.xml" ContentType="application/vnd.openxmlformats-officedocument.presentationml.tags+xml"/>
  <Override PartName="/ppt/tags/tag753.xml" ContentType="application/vnd.openxmlformats-officedocument.presentationml.tags+xml"/>
  <Override PartName="/ppt/tags/tag754.xml" ContentType="application/vnd.openxmlformats-officedocument.presentationml.tags+xml"/>
  <Override PartName="/ppt/tags/tag755.xml" ContentType="application/vnd.openxmlformats-officedocument.presentationml.tags+xml"/>
  <Override PartName="/ppt/tags/tag756.xml" ContentType="application/vnd.openxmlformats-officedocument.presentationml.tags+xml"/>
  <Override PartName="/ppt/tags/tag757.xml" ContentType="application/vnd.openxmlformats-officedocument.presentationml.tags+xml"/>
  <Override PartName="/ppt/tags/tag758.xml" ContentType="application/vnd.openxmlformats-officedocument.presentationml.tags+xml"/>
  <Override PartName="/ppt/tags/tag759.xml" ContentType="application/vnd.openxmlformats-officedocument.presentationml.tags+xml"/>
  <Override PartName="/ppt/tags/tag76.xml" ContentType="application/vnd.openxmlformats-officedocument.presentationml.tags+xml"/>
  <Override PartName="/ppt/tags/tag760.xml" ContentType="application/vnd.openxmlformats-officedocument.presentationml.tags+xml"/>
  <Override PartName="/ppt/tags/tag761.xml" ContentType="application/vnd.openxmlformats-officedocument.presentationml.tags+xml"/>
  <Override PartName="/ppt/tags/tag762.xml" ContentType="application/vnd.openxmlformats-officedocument.presentationml.tags+xml"/>
  <Override PartName="/ppt/tags/tag763.xml" ContentType="application/vnd.openxmlformats-officedocument.presentationml.tags+xml"/>
  <Override PartName="/ppt/tags/tag764.xml" ContentType="application/vnd.openxmlformats-officedocument.presentationml.tags+xml"/>
  <Override PartName="/ppt/tags/tag765.xml" ContentType="application/vnd.openxmlformats-officedocument.presentationml.tags+xml"/>
  <Override PartName="/ppt/tags/tag766.xml" ContentType="application/vnd.openxmlformats-officedocument.presentationml.tags+xml"/>
  <Override PartName="/ppt/tags/tag767.xml" ContentType="application/vnd.openxmlformats-officedocument.presentationml.tags+xml"/>
  <Override PartName="/ppt/tags/tag768.xml" ContentType="application/vnd.openxmlformats-officedocument.presentationml.tags+xml"/>
  <Override PartName="/ppt/tags/tag77.xml" ContentType="application/vnd.openxmlformats-officedocument.presentationml.tags+xml"/>
  <Override PartName="/ppt/tags/tag770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354" r:id="rId31"/>
    <p:sldId id="284" r:id="rId32"/>
    <p:sldId id="331" r:id="rId33"/>
    <p:sldId id="332" r:id="rId34"/>
    <p:sldId id="333" r:id="rId35"/>
    <p:sldId id="334" r:id="rId36"/>
    <p:sldId id="335" r:id="rId37"/>
    <p:sldId id="336" r:id="rId38"/>
    <p:sldId id="337" r:id="rId39"/>
    <p:sldId id="338" r:id="rId40"/>
    <p:sldId id="339" r:id="rId41"/>
    <p:sldId id="340" r:id="rId42"/>
    <p:sldId id="341" r:id="rId43"/>
    <p:sldId id="342" r:id="rId44"/>
    <p:sldId id="343" r:id="rId45"/>
    <p:sldId id="344" r:id="rId46"/>
    <p:sldId id="345" r:id="rId47"/>
    <p:sldId id="346" r:id="rId48"/>
    <p:sldId id="347" r:id="rId49"/>
    <p:sldId id="348" r:id="rId50"/>
    <p:sldId id="349" r:id="rId51"/>
    <p:sldId id="350" r:id="rId52"/>
    <p:sldId id="351" r:id="rId53"/>
    <p:sldId id="352" r:id="rId54"/>
    <p:sldId id="353" r:id="rId55"/>
  </p:sldIdLst>
  <p:sldSz cx="12192000" cy="6858000"/>
  <p:notesSz cx="6858000" cy="9144000"/>
  <p:custDataLst>
    <p:tags r:id="rId6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50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50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1" Type="http://schemas.openxmlformats.org/officeDocument/2006/relationships/tags" Target="tags/tag770.xml"/><Relationship Id="rId60" Type="http://schemas.openxmlformats.org/officeDocument/2006/relationships/customXml" Target="../customXml/item1.xml"/><Relationship Id="rId6" Type="http://schemas.openxmlformats.org/officeDocument/2006/relationships/slide" Target="slides/slide4.xml"/><Relationship Id="rId59" Type="http://schemas.openxmlformats.org/officeDocument/2006/relationships/customXmlProps" Target="../customXml/itemProps769.xml"/><Relationship Id="rId58" Type="http://schemas.openxmlformats.org/officeDocument/2006/relationships/tableStyles" Target="tableStyles.xml"/><Relationship Id="rId57" Type="http://schemas.openxmlformats.org/officeDocument/2006/relationships/viewProps" Target="viewProps.xml"/><Relationship Id="rId56" Type="http://schemas.openxmlformats.org/officeDocument/2006/relationships/presProps" Target="presProps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8" Type="http://schemas.openxmlformats.org/officeDocument/2006/relationships/notesSlide" Target="../notesSlides/notesSlide5.xml"/><Relationship Id="rId57" Type="http://schemas.openxmlformats.org/officeDocument/2006/relationships/slideLayout" Target="../slideLayouts/slideLayout2.xml"/><Relationship Id="rId56" Type="http://schemas.openxmlformats.org/officeDocument/2006/relationships/tags" Target="../tags/tag724.xml"/><Relationship Id="rId55" Type="http://schemas.openxmlformats.org/officeDocument/2006/relationships/tags" Target="../tags/tag723.xml"/><Relationship Id="rId54" Type="http://schemas.openxmlformats.org/officeDocument/2006/relationships/tags" Target="../tags/tag722.xml"/><Relationship Id="rId53" Type="http://schemas.openxmlformats.org/officeDocument/2006/relationships/tags" Target="../tags/tag721.xml"/><Relationship Id="rId52" Type="http://schemas.openxmlformats.org/officeDocument/2006/relationships/tags" Target="../tags/tag720.xml"/><Relationship Id="rId51" Type="http://schemas.openxmlformats.org/officeDocument/2006/relationships/tags" Target="../tags/tag719.xml"/><Relationship Id="rId50" Type="http://schemas.openxmlformats.org/officeDocument/2006/relationships/tags" Target="../tags/tag718.xml"/><Relationship Id="rId5" Type="http://schemas.openxmlformats.org/officeDocument/2006/relationships/tags" Target="../tags/tag673.xml"/><Relationship Id="rId49" Type="http://schemas.openxmlformats.org/officeDocument/2006/relationships/tags" Target="../tags/tag717.xml"/><Relationship Id="rId48" Type="http://schemas.openxmlformats.org/officeDocument/2006/relationships/tags" Target="../tags/tag716.xml"/><Relationship Id="rId47" Type="http://schemas.openxmlformats.org/officeDocument/2006/relationships/tags" Target="../tags/tag715.xml"/><Relationship Id="rId46" Type="http://schemas.openxmlformats.org/officeDocument/2006/relationships/tags" Target="../tags/tag714.xml"/><Relationship Id="rId45" Type="http://schemas.openxmlformats.org/officeDocument/2006/relationships/tags" Target="../tags/tag713.xml"/><Relationship Id="rId44" Type="http://schemas.openxmlformats.org/officeDocument/2006/relationships/tags" Target="../tags/tag712.xml"/><Relationship Id="rId43" Type="http://schemas.openxmlformats.org/officeDocument/2006/relationships/tags" Target="../tags/tag711.xml"/><Relationship Id="rId42" Type="http://schemas.openxmlformats.org/officeDocument/2006/relationships/tags" Target="../tags/tag710.xml"/><Relationship Id="rId41" Type="http://schemas.openxmlformats.org/officeDocument/2006/relationships/tags" Target="../tags/tag709.xml"/><Relationship Id="rId40" Type="http://schemas.openxmlformats.org/officeDocument/2006/relationships/tags" Target="../tags/tag708.xml"/><Relationship Id="rId4" Type="http://schemas.openxmlformats.org/officeDocument/2006/relationships/tags" Target="../tags/tag672.xml"/><Relationship Id="rId39" Type="http://schemas.openxmlformats.org/officeDocument/2006/relationships/tags" Target="../tags/tag707.xml"/><Relationship Id="rId38" Type="http://schemas.openxmlformats.org/officeDocument/2006/relationships/tags" Target="../tags/tag706.xml"/><Relationship Id="rId37" Type="http://schemas.openxmlformats.org/officeDocument/2006/relationships/tags" Target="../tags/tag705.xml"/><Relationship Id="rId36" Type="http://schemas.openxmlformats.org/officeDocument/2006/relationships/tags" Target="../tags/tag704.xml"/><Relationship Id="rId35" Type="http://schemas.openxmlformats.org/officeDocument/2006/relationships/tags" Target="../tags/tag703.xml"/><Relationship Id="rId34" Type="http://schemas.openxmlformats.org/officeDocument/2006/relationships/tags" Target="../tags/tag702.xml"/><Relationship Id="rId33" Type="http://schemas.openxmlformats.org/officeDocument/2006/relationships/tags" Target="../tags/tag701.xml"/><Relationship Id="rId32" Type="http://schemas.openxmlformats.org/officeDocument/2006/relationships/tags" Target="../tags/tag700.xml"/><Relationship Id="rId31" Type="http://schemas.openxmlformats.org/officeDocument/2006/relationships/tags" Target="../tags/tag699.xml"/><Relationship Id="rId30" Type="http://schemas.openxmlformats.org/officeDocument/2006/relationships/tags" Target="../tags/tag698.xml"/><Relationship Id="rId3" Type="http://schemas.openxmlformats.org/officeDocument/2006/relationships/tags" Target="../tags/tag671.xml"/><Relationship Id="rId29" Type="http://schemas.openxmlformats.org/officeDocument/2006/relationships/tags" Target="../tags/tag697.xml"/><Relationship Id="rId28" Type="http://schemas.openxmlformats.org/officeDocument/2006/relationships/tags" Target="../tags/tag696.xml"/><Relationship Id="rId27" Type="http://schemas.openxmlformats.org/officeDocument/2006/relationships/tags" Target="../tags/tag695.xml"/><Relationship Id="rId26" Type="http://schemas.openxmlformats.org/officeDocument/2006/relationships/tags" Target="../tags/tag694.xml"/><Relationship Id="rId25" Type="http://schemas.openxmlformats.org/officeDocument/2006/relationships/tags" Target="../tags/tag693.xml"/><Relationship Id="rId24" Type="http://schemas.openxmlformats.org/officeDocument/2006/relationships/tags" Target="../tags/tag692.xml"/><Relationship Id="rId23" Type="http://schemas.openxmlformats.org/officeDocument/2006/relationships/tags" Target="../tags/tag691.xml"/><Relationship Id="rId22" Type="http://schemas.openxmlformats.org/officeDocument/2006/relationships/tags" Target="../tags/tag690.xml"/><Relationship Id="rId21" Type="http://schemas.openxmlformats.org/officeDocument/2006/relationships/tags" Target="../tags/tag689.xml"/><Relationship Id="rId20" Type="http://schemas.openxmlformats.org/officeDocument/2006/relationships/tags" Target="../tags/tag688.xml"/><Relationship Id="rId2" Type="http://schemas.openxmlformats.org/officeDocument/2006/relationships/image" Target="../media/image8.jpeg"/><Relationship Id="rId19" Type="http://schemas.openxmlformats.org/officeDocument/2006/relationships/tags" Target="../tags/tag687.xml"/><Relationship Id="rId18" Type="http://schemas.openxmlformats.org/officeDocument/2006/relationships/tags" Target="../tags/tag686.xml"/><Relationship Id="rId17" Type="http://schemas.openxmlformats.org/officeDocument/2006/relationships/tags" Target="../tags/tag685.xml"/><Relationship Id="rId16" Type="http://schemas.openxmlformats.org/officeDocument/2006/relationships/tags" Target="../tags/tag684.xml"/><Relationship Id="rId15" Type="http://schemas.openxmlformats.org/officeDocument/2006/relationships/tags" Target="../tags/tag683.xml"/><Relationship Id="rId14" Type="http://schemas.openxmlformats.org/officeDocument/2006/relationships/tags" Target="../tags/tag682.xml"/><Relationship Id="rId13" Type="http://schemas.openxmlformats.org/officeDocument/2006/relationships/tags" Target="../tags/tag681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tags" Target="../tags/tag670.xml"/></Relationships>
</file>

<file path=ppt/slides/_rels/slide29.xml.rels><?xml version="1.0" encoding="UTF-8" standalone="yes"?>
<Relationships xmlns="http://schemas.openxmlformats.org/package/2006/relationships"><Relationship Id="rId9" Type="http://schemas.openxmlformats.org/officeDocument/2006/relationships/tags" Target="../tags/tag732.xml"/><Relationship Id="rId8" Type="http://schemas.openxmlformats.org/officeDocument/2006/relationships/tags" Target="../tags/tag731.xml"/><Relationship Id="rId7" Type="http://schemas.openxmlformats.org/officeDocument/2006/relationships/tags" Target="../tags/tag730.xml"/><Relationship Id="rId6" Type="http://schemas.openxmlformats.org/officeDocument/2006/relationships/tags" Target="../tags/tag729.xml"/><Relationship Id="rId5" Type="http://schemas.openxmlformats.org/officeDocument/2006/relationships/tags" Target="../tags/tag728.xml"/><Relationship Id="rId4" Type="http://schemas.openxmlformats.org/officeDocument/2006/relationships/tags" Target="../tags/tag727.xml"/><Relationship Id="rId3" Type="http://schemas.openxmlformats.org/officeDocument/2006/relationships/tags" Target="../tags/tag726.xml"/><Relationship Id="rId2" Type="http://schemas.openxmlformats.org/officeDocument/2006/relationships/tags" Target="../tags/tag725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735.xml"/><Relationship Id="rId11" Type="http://schemas.openxmlformats.org/officeDocument/2006/relationships/tags" Target="../tags/tag734.xml"/><Relationship Id="rId10" Type="http://schemas.openxmlformats.org/officeDocument/2006/relationships/tags" Target="../tags/tag733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40.xml"/><Relationship Id="rId4" Type="http://schemas.openxmlformats.org/officeDocument/2006/relationships/tags" Target="../tags/tag739.xml"/><Relationship Id="rId3" Type="http://schemas.openxmlformats.org/officeDocument/2006/relationships/tags" Target="../tags/tag738.xml"/><Relationship Id="rId2" Type="http://schemas.openxmlformats.org/officeDocument/2006/relationships/tags" Target="../tags/tag737.xml"/><Relationship Id="rId1" Type="http://schemas.openxmlformats.org/officeDocument/2006/relationships/tags" Target="../tags/tag73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2.xml"/><Relationship Id="rId1" Type="http://schemas.openxmlformats.org/officeDocument/2006/relationships/tags" Target="../tags/tag74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743.xml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747.xml"/><Relationship Id="rId3" Type="http://schemas.openxmlformats.org/officeDocument/2006/relationships/tags" Target="../tags/tag746.xml"/><Relationship Id="rId2" Type="http://schemas.openxmlformats.org/officeDocument/2006/relationships/tags" Target="../tags/tag745.xml"/><Relationship Id="rId1" Type="http://schemas.openxmlformats.org/officeDocument/2006/relationships/tags" Target="../tags/tag74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748.xml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50.xml"/><Relationship Id="rId2" Type="http://schemas.openxmlformats.org/officeDocument/2006/relationships/image" Target="../media/image12.png"/><Relationship Id="rId1" Type="http://schemas.openxmlformats.org/officeDocument/2006/relationships/tags" Target="../tags/tag74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1.xml"/></Relationships>
</file>

<file path=ppt/slides/_rels/slide44.xml.rels><?xml version="1.0" encoding="UTF-8" standalone="yes"?>
<Relationships xmlns="http://schemas.openxmlformats.org/package/2006/relationships"><Relationship Id="rId9" Type="http://schemas.openxmlformats.org/officeDocument/2006/relationships/tags" Target="../tags/tag760.xml"/><Relationship Id="rId8" Type="http://schemas.openxmlformats.org/officeDocument/2006/relationships/tags" Target="../tags/tag759.xml"/><Relationship Id="rId7" Type="http://schemas.openxmlformats.org/officeDocument/2006/relationships/tags" Target="../tags/tag758.xml"/><Relationship Id="rId6" Type="http://schemas.openxmlformats.org/officeDocument/2006/relationships/tags" Target="../tags/tag757.xml"/><Relationship Id="rId5" Type="http://schemas.openxmlformats.org/officeDocument/2006/relationships/tags" Target="../tags/tag756.xml"/><Relationship Id="rId4" Type="http://schemas.openxmlformats.org/officeDocument/2006/relationships/tags" Target="../tags/tag755.xml"/><Relationship Id="rId3" Type="http://schemas.openxmlformats.org/officeDocument/2006/relationships/tags" Target="../tags/tag754.xml"/><Relationship Id="rId2" Type="http://schemas.openxmlformats.org/officeDocument/2006/relationships/tags" Target="../tags/tag753.xml"/><Relationship Id="rId11" Type="http://schemas.openxmlformats.org/officeDocument/2006/relationships/slideLayout" Target="../slideLayouts/slideLayout2.xml"/><Relationship Id="rId10" Type="http://schemas.openxmlformats.org/officeDocument/2006/relationships/tags" Target="../tags/tag761.xml"/><Relationship Id="rId1" Type="http://schemas.openxmlformats.org/officeDocument/2006/relationships/tags" Target="../tags/tag75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2.xml"/></Relationships>
</file>

<file path=ppt/slides/_rels/slide4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767.xml"/><Relationship Id="rId4" Type="http://schemas.openxmlformats.org/officeDocument/2006/relationships/tags" Target="../tags/tag766.xml"/><Relationship Id="rId3" Type="http://schemas.openxmlformats.org/officeDocument/2006/relationships/tags" Target="../tags/tag765.xml"/><Relationship Id="rId2" Type="http://schemas.openxmlformats.org/officeDocument/2006/relationships/tags" Target="../tags/tag764.xml"/><Relationship Id="rId1" Type="http://schemas.openxmlformats.org/officeDocument/2006/relationships/tags" Target="../tags/tag76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tags" Target="../tags/tag768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1" name="文本框 3" descr="IMG_760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18" name="文本框 17"/>
          <p:cNvSpPr txBox="1"/>
          <p:nvPr>
            <p:custDataLst>
              <p:tags r:id="rId3"/>
            </p:custDataLst>
          </p:nvPr>
        </p:nvSpPr>
        <p:spPr>
          <a:xfrm>
            <a:off x="5346065" y="35540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(0,0,0)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>
            <a:off x="5988050" y="3762375"/>
            <a:ext cx="3455035" cy="6858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4"/>
            </p:custDataLst>
          </p:nvPr>
        </p:nvCxnSpPr>
        <p:spPr>
          <a:xfrm flipH="1">
            <a:off x="3851275" y="3969385"/>
            <a:ext cx="1600200" cy="279971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5"/>
            </p:custDataLst>
          </p:nvPr>
        </p:nvSpPr>
        <p:spPr>
          <a:xfrm>
            <a:off x="4251960" y="640080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hex_r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6"/>
            </p:custDataLst>
          </p:nvPr>
        </p:nvSpPr>
        <p:spPr>
          <a:xfrm>
            <a:off x="9399905" y="351536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hex_q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96875" y="910590"/>
            <a:ext cx="185928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/>
              <a:t>之前使用的六边形坐标的库为</a:t>
            </a:r>
            <a:r>
              <a:rPr lang="en-US" altLang="zh-CN"/>
              <a:t>hexutils</a:t>
            </a:r>
            <a:r>
              <a:rPr lang="zh-CN" altLang="en-US"/>
              <a:t>，现在</a:t>
            </a:r>
            <a:r>
              <a:rPr lang="en-US" altLang="zh-CN"/>
              <a:t>pypi</a:t>
            </a:r>
            <a:r>
              <a:rPr lang="zh-CN" altLang="en-US"/>
              <a:t>上多了一个更新的</a:t>
            </a:r>
            <a:r>
              <a:rPr lang="en-US" altLang="zh-CN"/>
              <a:t>hexlogic</a:t>
            </a:r>
            <a:r>
              <a:rPr lang="zh-CN" altLang="en-US"/>
              <a:t>库，</a:t>
            </a:r>
            <a:r>
              <a:rPr lang="en-US" altLang="zh-CN"/>
              <a:t>hexlogic</a:t>
            </a:r>
            <a:r>
              <a:rPr lang="zh-CN" altLang="en-US"/>
              <a:t>库使用</a:t>
            </a:r>
            <a:r>
              <a:rPr lang="en-US" altLang="zh-CN"/>
              <a:t>qrs</a:t>
            </a:r>
            <a:r>
              <a:rPr lang="zh-CN" altLang="en-US"/>
              <a:t>立方坐标系，提供的功能更多，看起来比</a:t>
            </a:r>
            <a:r>
              <a:rPr lang="en-US" altLang="zh-CN"/>
              <a:t>hexutils</a:t>
            </a:r>
            <a:r>
              <a:rPr lang="zh-CN" altLang="en-US"/>
              <a:t>的前景更好。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现在使用</a:t>
            </a:r>
            <a:r>
              <a:rPr lang="en-US" altLang="zh-CN"/>
              <a:t>hexlogic</a:t>
            </a:r>
            <a:r>
              <a:rPr lang="zh-CN" altLang="en-US"/>
              <a:t>的坐标系制作一份地图坐标。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41300" y="285750"/>
            <a:ext cx="19685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2024.1.19</a:t>
            </a:r>
            <a:r>
              <a:rPr lang="zh-CN" altLang="en-US"/>
              <a:t>更新</a:t>
            </a:r>
            <a:endParaRPr lang="zh-CN" altLang="en-US"/>
          </a:p>
        </p:txBody>
      </p:sp>
      <p:cxnSp>
        <p:nvCxnSpPr>
          <p:cNvPr id="8" name="直接箭头连接符 7"/>
          <p:cNvCxnSpPr/>
          <p:nvPr>
            <p:custDataLst>
              <p:tags r:id="rId7"/>
            </p:custDataLst>
          </p:nvPr>
        </p:nvCxnSpPr>
        <p:spPr>
          <a:xfrm flipH="1" flipV="1">
            <a:off x="3599180" y="328930"/>
            <a:ext cx="1792605" cy="30962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3568700" y="584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hex_s</a:t>
            </a:r>
            <a:endParaRPr lang="en-US" altLang="zh-CN"/>
          </a:p>
        </p:txBody>
      </p:sp>
      <p:sp>
        <p:nvSpPr>
          <p:cNvPr id="98" name="文本框 97"/>
          <p:cNvSpPr txBox="1"/>
          <p:nvPr>
            <p:custDataLst>
              <p:tags r:id="rId9"/>
            </p:custDataLst>
          </p:nvPr>
        </p:nvSpPr>
        <p:spPr>
          <a:xfrm>
            <a:off x="5225415" y="30283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(0,-1,1)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1" name="文本框 100"/>
          <p:cNvSpPr txBox="1"/>
          <p:nvPr>
            <p:custDataLst>
              <p:tags r:id="rId10"/>
            </p:custDataLst>
          </p:nvPr>
        </p:nvSpPr>
        <p:spPr>
          <a:xfrm>
            <a:off x="5152390" y="24218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(0,-2,2)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5" name="文本框 104"/>
          <p:cNvSpPr txBox="1"/>
          <p:nvPr>
            <p:custDataLst>
              <p:tags r:id="rId11"/>
            </p:custDataLst>
          </p:nvPr>
        </p:nvSpPr>
        <p:spPr>
          <a:xfrm>
            <a:off x="5152390" y="188214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(0,-3,3)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6" name="文本框 105"/>
          <p:cNvSpPr txBox="1"/>
          <p:nvPr>
            <p:custDataLst>
              <p:tags r:id="rId12"/>
            </p:custDataLst>
          </p:nvPr>
        </p:nvSpPr>
        <p:spPr>
          <a:xfrm>
            <a:off x="5152390" y="12896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(0,-4,4)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7" name="文本框 106"/>
          <p:cNvSpPr txBox="1"/>
          <p:nvPr>
            <p:custDataLst>
              <p:tags r:id="rId13"/>
            </p:custDataLst>
          </p:nvPr>
        </p:nvSpPr>
        <p:spPr>
          <a:xfrm>
            <a:off x="5152390" y="7359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(0,-5,5)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8" name="文本框 107"/>
          <p:cNvSpPr txBox="1"/>
          <p:nvPr>
            <p:custDataLst>
              <p:tags r:id="rId14"/>
            </p:custDataLst>
          </p:nvPr>
        </p:nvSpPr>
        <p:spPr>
          <a:xfrm>
            <a:off x="5152390" y="2101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(0,-6,6)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09" name="文本框 108"/>
          <p:cNvSpPr txBox="1"/>
          <p:nvPr>
            <p:custDataLst>
              <p:tags r:id="rId15"/>
            </p:custDataLst>
          </p:nvPr>
        </p:nvSpPr>
        <p:spPr>
          <a:xfrm>
            <a:off x="5346065" y="41744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(0,1,-1)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0" name="文本框 109"/>
          <p:cNvSpPr txBox="1"/>
          <p:nvPr>
            <p:custDataLst>
              <p:tags r:id="rId16"/>
            </p:custDataLst>
          </p:nvPr>
        </p:nvSpPr>
        <p:spPr>
          <a:xfrm>
            <a:off x="5451475" y="48050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(0,2,-2)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1" name="文本框 110"/>
          <p:cNvSpPr txBox="1"/>
          <p:nvPr>
            <p:custDataLst>
              <p:tags r:id="rId17"/>
            </p:custDataLst>
          </p:nvPr>
        </p:nvSpPr>
        <p:spPr>
          <a:xfrm>
            <a:off x="5451475" y="543560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(0,3,-3)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2" name="文本框 111"/>
          <p:cNvSpPr txBox="1"/>
          <p:nvPr>
            <p:custDataLst>
              <p:tags r:id="rId18"/>
            </p:custDataLst>
          </p:nvPr>
        </p:nvSpPr>
        <p:spPr>
          <a:xfrm>
            <a:off x="5521325" y="60559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(0,4,-4)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3" name="文本框 112"/>
          <p:cNvSpPr txBox="1"/>
          <p:nvPr>
            <p:custDataLst>
              <p:tags r:id="rId19"/>
            </p:custDataLst>
          </p:nvPr>
        </p:nvSpPr>
        <p:spPr>
          <a:xfrm>
            <a:off x="5794375" y="32670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(1,-1,0)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20"/>
            </p:custDataLst>
          </p:nvPr>
        </p:nvSpPr>
        <p:spPr>
          <a:xfrm>
            <a:off x="6271260" y="30257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(2,-2,0)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4" name="文本框 3"/>
          <p:cNvSpPr txBox="1"/>
          <p:nvPr>
            <p:custDataLst>
              <p:tags r:id="rId21"/>
            </p:custDataLst>
          </p:nvPr>
        </p:nvSpPr>
        <p:spPr>
          <a:xfrm>
            <a:off x="6734810" y="27412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(3,-3,0)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5" name="文本框 4"/>
          <p:cNvSpPr txBox="1"/>
          <p:nvPr>
            <p:custDataLst>
              <p:tags r:id="rId22"/>
            </p:custDataLst>
          </p:nvPr>
        </p:nvSpPr>
        <p:spPr>
          <a:xfrm>
            <a:off x="7208520" y="250126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(4,-4,0)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3"/>
            </p:custDataLst>
          </p:nvPr>
        </p:nvSpPr>
        <p:spPr>
          <a:xfrm>
            <a:off x="7681595" y="22142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(5,-5,0)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24"/>
            </p:custDataLst>
          </p:nvPr>
        </p:nvSpPr>
        <p:spPr>
          <a:xfrm>
            <a:off x="8142605" y="192722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(6,-6,0)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5"/>
            </p:custDataLst>
          </p:nvPr>
        </p:nvSpPr>
        <p:spPr>
          <a:xfrm>
            <a:off x="4749800" y="383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(-1,1,0)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26"/>
            </p:custDataLst>
          </p:nvPr>
        </p:nvSpPr>
        <p:spPr>
          <a:xfrm>
            <a:off x="4234815" y="41744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(-2,2,0)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27"/>
            </p:custDataLst>
          </p:nvPr>
        </p:nvSpPr>
        <p:spPr>
          <a:xfrm>
            <a:off x="3649345" y="44615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(-3,3,0)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28"/>
            </p:custDataLst>
          </p:nvPr>
        </p:nvSpPr>
        <p:spPr>
          <a:xfrm>
            <a:off x="3088005" y="47796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(-4,4,0)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29"/>
            </p:custDataLst>
          </p:nvPr>
        </p:nvSpPr>
        <p:spPr>
          <a:xfrm>
            <a:off x="5835650" y="38646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(1,0,-1)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30"/>
            </p:custDataLst>
          </p:nvPr>
        </p:nvSpPr>
        <p:spPr>
          <a:xfrm>
            <a:off x="6398260" y="41852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(2,0,-2)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31"/>
            </p:custDataLst>
          </p:nvPr>
        </p:nvSpPr>
        <p:spPr>
          <a:xfrm>
            <a:off x="7002145" y="446151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(3,0,-3)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32"/>
            </p:custDataLst>
          </p:nvPr>
        </p:nvSpPr>
        <p:spPr>
          <a:xfrm>
            <a:off x="7532370" y="480504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(4,0,-4)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33"/>
            </p:custDataLst>
          </p:nvPr>
        </p:nvSpPr>
        <p:spPr>
          <a:xfrm>
            <a:off x="4704715" y="32619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(-1,0,1)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34"/>
            </p:custDataLst>
          </p:nvPr>
        </p:nvSpPr>
        <p:spPr>
          <a:xfrm>
            <a:off x="4107815" y="29698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(-2,0,2)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35"/>
            </p:custDataLst>
          </p:nvPr>
        </p:nvSpPr>
        <p:spPr>
          <a:xfrm>
            <a:off x="3538220" y="263969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(-3,0,3)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36"/>
            </p:custDataLst>
          </p:nvPr>
        </p:nvSpPr>
        <p:spPr>
          <a:xfrm>
            <a:off x="3007360" y="23526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(-4,0,4)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37"/>
            </p:custDataLst>
          </p:nvPr>
        </p:nvSpPr>
        <p:spPr>
          <a:xfrm>
            <a:off x="6325235" y="357759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(2,-1,-1)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38"/>
            </p:custDataLst>
          </p:nvPr>
        </p:nvSpPr>
        <p:spPr>
          <a:xfrm>
            <a:off x="6477635" y="479298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(2,1,-3)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39"/>
            </p:custDataLst>
          </p:nvPr>
        </p:nvSpPr>
        <p:spPr>
          <a:xfrm>
            <a:off x="6604635" y="53879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(2,2,-4)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40"/>
            </p:custDataLst>
          </p:nvPr>
        </p:nvSpPr>
        <p:spPr>
          <a:xfrm>
            <a:off x="7061835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(3,1,-4)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41"/>
            </p:custDataLst>
          </p:nvPr>
        </p:nvSpPr>
        <p:spPr>
          <a:xfrm>
            <a:off x="6054725" y="57689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(1,3,-4)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42"/>
            </p:custDataLst>
          </p:nvPr>
        </p:nvSpPr>
        <p:spPr>
          <a:xfrm>
            <a:off x="5929630" y="44723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(1,1,-2)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43"/>
            </p:custDataLst>
          </p:nvPr>
        </p:nvSpPr>
        <p:spPr>
          <a:xfrm>
            <a:off x="5988050" y="514667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(1,2,-3)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44"/>
            </p:custDataLst>
          </p:nvPr>
        </p:nvSpPr>
        <p:spPr>
          <a:xfrm>
            <a:off x="4809490" y="447230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(-1,2,-1)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45"/>
            </p:custDataLst>
          </p:nvPr>
        </p:nvSpPr>
        <p:spPr>
          <a:xfrm>
            <a:off x="4251960" y="479298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(-2,3,-1)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46"/>
            </p:custDataLst>
          </p:nvPr>
        </p:nvSpPr>
        <p:spPr>
          <a:xfrm>
            <a:off x="3707765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(-3,4,-1)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47"/>
            </p:custDataLst>
          </p:nvPr>
        </p:nvSpPr>
        <p:spPr>
          <a:xfrm>
            <a:off x="4876800" y="510095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(-1,3,-2)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48"/>
            </p:custDataLst>
          </p:nvPr>
        </p:nvSpPr>
        <p:spPr>
          <a:xfrm>
            <a:off x="4935220" y="574738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(-1,4,-3)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49"/>
            </p:custDataLst>
          </p:nvPr>
        </p:nvSpPr>
        <p:spPr>
          <a:xfrm>
            <a:off x="4330065" y="543560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(-2,4,-2)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50"/>
            </p:custDataLst>
          </p:nvPr>
        </p:nvSpPr>
        <p:spPr>
          <a:xfrm>
            <a:off x="4167505" y="35490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(-2,1,1)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51"/>
            </p:custDataLst>
          </p:nvPr>
        </p:nvSpPr>
        <p:spPr>
          <a:xfrm>
            <a:off x="3609975" y="38411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(-3,2,1)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52"/>
            </p:custDataLst>
          </p:nvPr>
        </p:nvSpPr>
        <p:spPr>
          <a:xfrm>
            <a:off x="3065780" y="412813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(-4,3,1)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53"/>
            </p:custDataLst>
          </p:nvPr>
        </p:nvSpPr>
        <p:spPr>
          <a:xfrm>
            <a:off x="3007360" y="351536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(-4,2,2)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54"/>
            </p:custDataLst>
          </p:nvPr>
        </p:nvSpPr>
        <p:spPr>
          <a:xfrm>
            <a:off x="2967990" y="2926715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(-4,1,3)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55"/>
            </p:custDataLst>
          </p:nvPr>
        </p:nvSpPr>
        <p:spPr>
          <a:xfrm>
            <a:off x="2967990" y="173355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(-4,-1,5)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56"/>
            </p:custDataLst>
          </p:nvPr>
        </p:nvSpPr>
        <p:spPr>
          <a:xfrm>
            <a:off x="3007360" y="1178560"/>
            <a:ext cx="641985" cy="287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 sz="1000">
                <a:solidFill>
                  <a:schemeClr val="tx1"/>
                </a:solidFill>
                <a:sym typeface="+mn-ea"/>
              </a:rPr>
              <a:t>(-4,-2,6)</a:t>
            </a:r>
            <a:endParaRPr lang="en-US" altLang="zh-CN" sz="1000">
              <a:solidFill>
                <a:schemeClr val="tx1"/>
              </a:solidFill>
              <a:sym typeface="+mn-e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2023.11.8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44525"/>
          </a:xfrm>
        </p:spPr>
        <p:txBody>
          <a:bodyPr/>
          <a:p>
            <a:pPr marL="0" indent="0">
              <a:buNone/>
            </a:pPr>
            <a:r>
              <a:rPr lang="zh-CN" altLang="en-US"/>
              <a:t>在具体的实现中，我没有选择消息机制，而是在</a:t>
            </a:r>
            <a:r>
              <a:rPr lang="en-US" altLang="zh-CN"/>
              <a:t>use_card</a:t>
            </a:r>
            <a:r>
              <a:rPr lang="zh-CN" altLang="en-US"/>
              <a:t>这一步把对应的函数传到了</a:t>
            </a:r>
            <a:r>
              <a:rPr lang="en-US" altLang="zh-CN"/>
              <a:t>card</a:t>
            </a:r>
            <a:r>
              <a:rPr lang="zh-CN" altLang="en-US"/>
              <a:t>里面。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4545" y="2134870"/>
            <a:ext cx="4350385" cy="3128010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8330" y="5415915"/>
            <a:ext cx="10968990" cy="6445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card</a:t>
            </a:r>
            <a:r>
              <a:rPr lang="zh-CN" altLang="en-US"/>
              <a:t>在构造完</a:t>
            </a:r>
            <a:r>
              <a:rPr lang="en-US" altLang="zh-CN"/>
              <a:t>damage</a:t>
            </a:r>
            <a:r>
              <a:rPr lang="zh-CN" altLang="en-US"/>
              <a:t>之后，运行一遍</a:t>
            </a:r>
            <a:r>
              <a:rPr lang="en-US" altLang="zh-CN"/>
              <a:t>hook_change_effect</a:t>
            </a:r>
            <a:r>
              <a:rPr lang="zh-CN" altLang="en-US"/>
              <a:t>里的函数。</a:t>
            </a:r>
            <a:endParaRPr lang="zh-CN" altLang="en-US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skill</a:t>
            </a:r>
            <a:r>
              <a:rPr lang="zh-CN" altLang="en-US"/>
              <a:t>基类注册和注销机制、生效机制的深入设计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455920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52157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62635" y="1437640"/>
            <a:ext cx="106241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第一步，</a:t>
            </a:r>
            <a:r>
              <a:rPr lang="en-US" altLang="zh-CN"/>
              <a:t>skill</a:t>
            </a:r>
            <a:r>
              <a:rPr lang="zh-CN" altLang="en-US"/>
              <a:t>的构造在</a:t>
            </a:r>
            <a:r>
              <a:rPr lang="en-US" altLang="zh-CN"/>
              <a:t>player_data</a:t>
            </a:r>
            <a:r>
              <a:rPr lang="zh-CN" altLang="en-US"/>
              <a:t>之后，由统一的技能构造器构造，技能构造时指定一个玩家。</a:t>
            </a:r>
            <a:endParaRPr lang="zh-CN" altLang="en-US"/>
          </a:p>
          <a:p>
            <a:r>
              <a:rPr lang="zh-CN" altLang="en-US"/>
              <a:t>第二步，</a:t>
            </a:r>
            <a:r>
              <a:rPr lang="en-US" altLang="zh-CN"/>
              <a:t>skill</a:t>
            </a:r>
            <a:r>
              <a:rPr lang="zh-CN" altLang="en-US"/>
              <a:t>添加到玩家的技能槽里</a:t>
            </a:r>
            <a:endParaRPr lang="zh-CN" altLang="en-US"/>
          </a:p>
          <a:p>
            <a:r>
              <a:rPr lang="zh-CN" altLang="en-US"/>
              <a:t>第三步，</a:t>
            </a:r>
            <a:r>
              <a:rPr lang="en-US" altLang="zh-CN"/>
              <a:t>skill</a:t>
            </a:r>
            <a:r>
              <a:rPr lang="zh-CN" altLang="en-US"/>
              <a:t>注册</a:t>
            </a:r>
            <a:endParaRPr lang="zh-CN" altLang="en-US"/>
          </a:p>
          <a:p>
            <a:r>
              <a:rPr lang="zh-CN" altLang="en-US"/>
              <a:t>第四步，</a:t>
            </a:r>
            <a:r>
              <a:rPr lang="en-US" altLang="zh-CN"/>
              <a:t>skill</a:t>
            </a:r>
            <a:r>
              <a:rPr lang="zh-CN" altLang="en-US"/>
              <a:t>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8677275" y="2920365"/>
            <a:ext cx="27101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注册后生效。注销后失效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936240" y="3738880"/>
            <a:ext cx="2660015" cy="941070"/>
          </a:xfrm>
          <a:custGeom>
            <a:avLst/>
            <a:gdLst>
              <a:gd name="connisteX0" fmla="*/ 0 w 2660015"/>
              <a:gd name="connsiteY0" fmla="*/ 663927 h 940787"/>
              <a:gd name="connisteX1" fmla="*/ 60325 w 2660015"/>
              <a:gd name="connsiteY1" fmla="*/ 591537 h 940787"/>
              <a:gd name="connisteX2" fmla="*/ 132715 w 2660015"/>
              <a:gd name="connsiteY2" fmla="*/ 519782 h 940787"/>
              <a:gd name="connisteX3" fmla="*/ 192405 w 2660015"/>
              <a:gd name="connsiteY3" fmla="*/ 447392 h 940787"/>
              <a:gd name="connisteX4" fmla="*/ 264795 w 2660015"/>
              <a:gd name="connsiteY4" fmla="*/ 387067 h 940787"/>
              <a:gd name="connisteX5" fmla="*/ 325120 w 2660015"/>
              <a:gd name="connsiteY5" fmla="*/ 315312 h 940787"/>
              <a:gd name="connisteX6" fmla="*/ 397510 w 2660015"/>
              <a:gd name="connsiteY6" fmla="*/ 254987 h 940787"/>
              <a:gd name="connisteX7" fmla="*/ 469265 w 2660015"/>
              <a:gd name="connsiteY7" fmla="*/ 218792 h 940787"/>
              <a:gd name="connisteX8" fmla="*/ 541655 w 2660015"/>
              <a:gd name="connsiteY8" fmla="*/ 182597 h 940787"/>
              <a:gd name="connisteX9" fmla="*/ 614045 w 2660015"/>
              <a:gd name="connsiteY9" fmla="*/ 146402 h 940787"/>
              <a:gd name="connisteX10" fmla="*/ 685800 w 2660015"/>
              <a:gd name="connsiteY10" fmla="*/ 122272 h 940787"/>
              <a:gd name="connisteX11" fmla="*/ 758190 w 2660015"/>
              <a:gd name="connsiteY11" fmla="*/ 86077 h 940787"/>
              <a:gd name="connisteX12" fmla="*/ 830580 w 2660015"/>
              <a:gd name="connsiteY12" fmla="*/ 74012 h 940787"/>
              <a:gd name="connisteX13" fmla="*/ 902970 w 2660015"/>
              <a:gd name="connsiteY13" fmla="*/ 50517 h 940787"/>
              <a:gd name="connisteX14" fmla="*/ 974725 w 2660015"/>
              <a:gd name="connsiteY14" fmla="*/ 26387 h 940787"/>
              <a:gd name="connisteX15" fmla="*/ 1047115 w 2660015"/>
              <a:gd name="connsiteY15" fmla="*/ 2257 h 940787"/>
              <a:gd name="connisteX16" fmla="*/ 1119505 w 2660015"/>
              <a:gd name="connsiteY16" fmla="*/ 2257 h 940787"/>
              <a:gd name="connisteX17" fmla="*/ 1191260 w 2660015"/>
              <a:gd name="connsiteY17" fmla="*/ 2257 h 940787"/>
              <a:gd name="connisteX18" fmla="*/ 1263650 w 2660015"/>
              <a:gd name="connsiteY18" fmla="*/ 2257 h 940787"/>
              <a:gd name="connisteX19" fmla="*/ 1336040 w 2660015"/>
              <a:gd name="connsiteY19" fmla="*/ 2257 h 940787"/>
              <a:gd name="connisteX20" fmla="*/ 1408430 w 2660015"/>
              <a:gd name="connsiteY20" fmla="*/ 14322 h 940787"/>
              <a:gd name="connisteX21" fmla="*/ 1480185 w 2660015"/>
              <a:gd name="connsiteY21" fmla="*/ 14322 h 940787"/>
              <a:gd name="connisteX22" fmla="*/ 1552575 w 2660015"/>
              <a:gd name="connsiteY22" fmla="*/ 26387 h 940787"/>
              <a:gd name="connisteX23" fmla="*/ 1624965 w 2660015"/>
              <a:gd name="connsiteY23" fmla="*/ 38452 h 940787"/>
              <a:gd name="connisteX24" fmla="*/ 1697355 w 2660015"/>
              <a:gd name="connsiteY24" fmla="*/ 61947 h 940787"/>
              <a:gd name="connisteX25" fmla="*/ 1769110 w 2660015"/>
              <a:gd name="connsiteY25" fmla="*/ 86077 h 940787"/>
              <a:gd name="connisteX26" fmla="*/ 1841500 w 2660015"/>
              <a:gd name="connsiteY26" fmla="*/ 134337 h 940787"/>
              <a:gd name="connisteX27" fmla="*/ 1913890 w 2660015"/>
              <a:gd name="connsiteY27" fmla="*/ 182597 h 940787"/>
              <a:gd name="connisteX28" fmla="*/ 1985645 w 2660015"/>
              <a:gd name="connsiteY28" fmla="*/ 230857 h 940787"/>
              <a:gd name="connisteX29" fmla="*/ 2058035 w 2660015"/>
              <a:gd name="connsiteY29" fmla="*/ 279117 h 940787"/>
              <a:gd name="connisteX30" fmla="*/ 2130425 w 2660015"/>
              <a:gd name="connsiteY30" fmla="*/ 338807 h 940787"/>
              <a:gd name="connisteX31" fmla="*/ 2190750 w 2660015"/>
              <a:gd name="connsiteY31" fmla="*/ 411197 h 940787"/>
              <a:gd name="connisteX32" fmla="*/ 2262505 w 2660015"/>
              <a:gd name="connsiteY32" fmla="*/ 459457 h 940787"/>
              <a:gd name="connisteX33" fmla="*/ 2334895 w 2660015"/>
              <a:gd name="connsiteY33" fmla="*/ 519782 h 940787"/>
              <a:gd name="connisteX34" fmla="*/ 2395220 w 2660015"/>
              <a:gd name="connsiteY34" fmla="*/ 591537 h 940787"/>
              <a:gd name="connisteX35" fmla="*/ 2431415 w 2660015"/>
              <a:gd name="connsiteY35" fmla="*/ 663927 h 940787"/>
              <a:gd name="connisteX36" fmla="*/ 2503170 w 2660015"/>
              <a:gd name="connsiteY36" fmla="*/ 724252 h 940787"/>
              <a:gd name="connisteX37" fmla="*/ 2563495 w 2660015"/>
              <a:gd name="connsiteY37" fmla="*/ 796642 h 940787"/>
              <a:gd name="connisteX38" fmla="*/ 2611755 w 2660015"/>
              <a:gd name="connsiteY38" fmla="*/ 868397 h 940787"/>
              <a:gd name="connisteX39" fmla="*/ 2660015 w 2660015"/>
              <a:gd name="connsiteY39" fmla="*/ 940787 h 9407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</a:cxnLst>
            <a:rect l="l" t="t" r="r" b="b"/>
            <a:pathLst>
              <a:path w="2660015" h="940788">
                <a:moveTo>
                  <a:pt x="0" y="663928"/>
                </a:moveTo>
                <a:cubicBezTo>
                  <a:pt x="10795" y="650593"/>
                  <a:pt x="33655" y="620113"/>
                  <a:pt x="60325" y="591538"/>
                </a:cubicBezTo>
                <a:cubicBezTo>
                  <a:pt x="86995" y="562963"/>
                  <a:pt x="106045" y="548358"/>
                  <a:pt x="132715" y="519783"/>
                </a:cubicBezTo>
                <a:cubicBezTo>
                  <a:pt x="159385" y="491208"/>
                  <a:pt x="165735" y="474063"/>
                  <a:pt x="192405" y="447393"/>
                </a:cubicBezTo>
                <a:cubicBezTo>
                  <a:pt x="219075" y="420723"/>
                  <a:pt x="238125" y="413738"/>
                  <a:pt x="264795" y="387068"/>
                </a:cubicBezTo>
                <a:cubicBezTo>
                  <a:pt x="291465" y="360398"/>
                  <a:pt x="298450" y="341983"/>
                  <a:pt x="325120" y="315313"/>
                </a:cubicBezTo>
                <a:cubicBezTo>
                  <a:pt x="351790" y="288643"/>
                  <a:pt x="368935" y="274038"/>
                  <a:pt x="397510" y="254988"/>
                </a:cubicBezTo>
                <a:cubicBezTo>
                  <a:pt x="426085" y="235938"/>
                  <a:pt x="440690" y="233398"/>
                  <a:pt x="469265" y="218793"/>
                </a:cubicBezTo>
                <a:cubicBezTo>
                  <a:pt x="497840" y="204188"/>
                  <a:pt x="512445" y="197203"/>
                  <a:pt x="541655" y="182598"/>
                </a:cubicBezTo>
                <a:cubicBezTo>
                  <a:pt x="570865" y="167993"/>
                  <a:pt x="585470" y="158468"/>
                  <a:pt x="614045" y="146403"/>
                </a:cubicBezTo>
                <a:cubicBezTo>
                  <a:pt x="642620" y="134338"/>
                  <a:pt x="657225" y="134338"/>
                  <a:pt x="685800" y="122273"/>
                </a:cubicBezTo>
                <a:cubicBezTo>
                  <a:pt x="714375" y="110208"/>
                  <a:pt x="728980" y="95603"/>
                  <a:pt x="758190" y="86078"/>
                </a:cubicBezTo>
                <a:cubicBezTo>
                  <a:pt x="787400" y="76553"/>
                  <a:pt x="801370" y="80998"/>
                  <a:pt x="830580" y="74013"/>
                </a:cubicBezTo>
                <a:cubicBezTo>
                  <a:pt x="859790" y="67028"/>
                  <a:pt x="874395" y="60043"/>
                  <a:pt x="902970" y="50518"/>
                </a:cubicBezTo>
                <a:cubicBezTo>
                  <a:pt x="931545" y="40993"/>
                  <a:pt x="946150" y="35913"/>
                  <a:pt x="974725" y="26388"/>
                </a:cubicBezTo>
                <a:cubicBezTo>
                  <a:pt x="1003300" y="16863"/>
                  <a:pt x="1017905" y="7338"/>
                  <a:pt x="1047115" y="2258"/>
                </a:cubicBezTo>
                <a:cubicBezTo>
                  <a:pt x="1076325" y="-2822"/>
                  <a:pt x="1090930" y="2258"/>
                  <a:pt x="1119505" y="2258"/>
                </a:cubicBezTo>
                <a:cubicBezTo>
                  <a:pt x="1148080" y="2258"/>
                  <a:pt x="1162685" y="2258"/>
                  <a:pt x="1191260" y="2258"/>
                </a:cubicBezTo>
                <a:cubicBezTo>
                  <a:pt x="1219835" y="2258"/>
                  <a:pt x="1234440" y="2258"/>
                  <a:pt x="1263650" y="2258"/>
                </a:cubicBezTo>
                <a:cubicBezTo>
                  <a:pt x="1292860" y="2258"/>
                  <a:pt x="1306830" y="-282"/>
                  <a:pt x="1336040" y="2258"/>
                </a:cubicBezTo>
                <a:cubicBezTo>
                  <a:pt x="1365250" y="4798"/>
                  <a:pt x="1379855" y="11783"/>
                  <a:pt x="1408430" y="14323"/>
                </a:cubicBezTo>
                <a:cubicBezTo>
                  <a:pt x="1437005" y="16863"/>
                  <a:pt x="1451610" y="11783"/>
                  <a:pt x="1480185" y="14323"/>
                </a:cubicBezTo>
                <a:cubicBezTo>
                  <a:pt x="1508760" y="16863"/>
                  <a:pt x="1523365" y="21308"/>
                  <a:pt x="1552575" y="26388"/>
                </a:cubicBezTo>
                <a:cubicBezTo>
                  <a:pt x="1581785" y="31468"/>
                  <a:pt x="1595755" y="31468"/>
                  <a:pt x="1624965" y="38453"/>
                </a:cubicBezTo>
                <a:cubicBezTo>
                  <a:pt x="1654175" y="45438"/>
                  <a:pt x="1668780" y="52423"/>
                  <a:pt x="1697355" y="61948"/>
                </a:cubicBezTo>
                <a:cubicBezTo>
                  <a:pt x="1725930" y="71473"/>
                  <a:pt x="1740535" y="71473"/>
                  <a:pt x="1769110" y="86078"/>
                </a:cubicBezTo>
                <a:cubicBezTo>
                  <a:pt x="1797685" y="100683"/>
                  <a:pt x="1812290" y="115288"/>
                  <a:pt x="1841500" y="134338"/>
                </a:cubicBezTo>
                <a:cubicBezTo>
                  <a:pt x="1870710" y="153388"/>
                  <a:pt x="1885315" y="163548"/>
                  <a:pt x="1913890" y="182598"/>
                </a:cubicBezTo>
                <a:cubicBezTo>
                  <a:pt x="1942465" y="201648"/>
                  <a:pt x="1957070" y="211808"/>
                  <a:pt x="1985645" y="230858"/>
                </a:cubicBezTo>
                <a:cubicBezTo>
                  <a:pt x="2014220" y="249908"/>
                  <a:pt x="2028825" y="257528"/>
                  <a:pt x="2058035" y="279118"/>
                </a:cubicBezTo>
                <a:cubicBezTo>
                  <a:pt x="2087245" y="300708"/>
                  <a:pt x="2103755" y="312138"/>
                  <a:pt x="2130425" y="338808"/>
                </a:cubicBezTo>
                <a:cubicBezTo>
                  <a:pt x="2157095" y="365478"/>
                  <a:pt x="2164080" y="387068"/>
                  <a:pt x="2190750" y="411198"/>
                </a:cubicBezTo>
                <a:cubicBezTo>
                  <a:pt x="2217420" y="435328"/>
                  <a:pt x="2233930" y="437868"/>
                  <a:pt x="2262505" y="459458"/>
                </a:cubicBezTo>
                <a:cubicBezTo>
                  <a:pt x="2291080" y="481048"/>
                  <a:pt x="2308225" y="493113"/>
                  <a:pt x="2334895" y="519783"/>
                </a:cubicBezTo>
                <a:cubicBezTo>
                  <a:pt x="2361565" y="546453"/>
                  <a:pt x="2376170" y="562963"/>
                  <a:pt x="2395220" y="591538"/>
                </a:cubicBezTo>
                <a:cubicBezTo>
                  <a:pt x="2414270" y="620113"/>
                  <a:pt x="2409825" y="637258"/>
                  <a:pt x="2431415" y="663928"/>
                </a:cubicBezTo>
                <a:cubicBezTo>
                  <a:pt x="2453005" y="690598"/>
                  <a:pt x="2476500" y="697583"/>
                  <a:pt x="2503170" y="724253"/>
                </a:cubicBezTo>
                <a:cubicBezTo>
                  <a:pt x="2529840" y="750923"/>
                  <a:pt x="2541905" y="768068"/>
                  <a:pt x="2563495" y="796643"/>
                </a:cubicBezTo>
                <a:cubicBezTo>
                  <a:pt x="2585085" y="825218"/>
                  <a:pt x="2592705" y="839823"/>
                  <a:pt x="2611755" y="868398"/>
                </a:cubicBezTo>
                <a:cubicBezTo>
                  <a:pt x="2630805" y="896973"/>
                  <a:pt x="2651125" y="927453"/>
                  <a:pt x="2660015" y="940788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068320" y="3288665"/>
            <a:ext cx="2220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</a:t>
            </a:r>
            <a:r>
              <a:rPr lang="zh-CN" altLang="en-US"/>
              <a:t>、添加到技能槽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1167765" y="4395470"/>
            <a:ext cx="10236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、构造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563370" y="5631815"/>
            <a:ext cx="419989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3</a:t>
            </a:r>
            <a:r>
              <a:rPr lang="zh-CN" altLang="en-US"/>
              <a:t>、生效，被动技能的生效就是添加效果，主动技能的生效就是可以使用，不生效的主动技能不能使用</a:t>
            </a:r>
            <a:endParaRPr lang="zh-CN" alt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zh-CN" altLang="en-US" sz="2400"/>
              <a:t>被沉默下的情况（这里指的是技能沉默效果、种族沉默效果、装备沉默效果，如果未来有单技能沉默，再额外讨论）</a:t>
            </a:r>
            <a:endParaRPr lang="zh-CN" altLang="en-US" sz="24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60830"/>
          </a:xfrm>
        </p:spPr>
        <p:txBody>
          <a:bodyPr>
            <a:normAutofit fontScale="90000" lnSpcReduction="20000"/>
          </a:bodyPr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、技能添加到对应的</a:t>
            </a:r>
            <a:r>
              <a:rPr lang="en-US" altLang="zh-CN"/>
              <a:t>hold</a:t>
            </a:r>
            <a:r>
              <a:rPr lang="zh-CN" altLang="en-US"/>
              <a:t>列表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、技能</a:t>
            </a:r>
            <a:r>
              <a:rPr lang="en-US" altLang="zh-CN"/>
              <a:t>unregister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、沉默效果结束后，技能从</a:t>
            </a:r>
            <a:r>
              <a:rPr lang="en-US" altLang="zh-CN"/>
              <a:t>hold</a:t>
            </a:r>
            <a:r>
              <a:rPr lang="zh-CN" altLang="en-US"/>
              <a:t>列表里依次</a:t>
            </a:r>
            <a:r>
              <a:rPr lang="en-US" altLang="zh-CN"/>
              <a:t>register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</a:t>
            </a:r>
            <a:r>
              <a:rPr lang="zh-CN" altLang="en-US">
                <a:sym typeface="+mn-ea"/>
              </a:rPr>
              <a:t>最后</a:t>
            </a:r>
            <a:r>
              <a:rPr lang="en-US" altLang="zh-CN">
                <a:sym typeface="+mn-ea"/>
              </a:rPr>
              <a:t>hold</a:t>
            </a:r>
            <a:r>
              <a:rPr lang="zh-CN" altLang="en-US">
                <a:sym typeface="+mn-ea"/>
              </a:rPr>
              <a:t>列表清空</a:t>
            </a:r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1"/>
            </p:custDataLst>
          </p:nvPr>
        </p:nvSpPr>
        <p:spPr>
          <a:xfrm>
            <a:off x="2191385" y="4395470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>
            <p:custDataLst>
              <p:tags r:id="rId2"/>
            </p:custDataLst>
          </p:nvPr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174105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5"/>
            </p:custDataLst>
          </p:nvPr>
        </p:nvSpPr>
        <p:spPr>
          <a:xfrm>
            <a:off x="812736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2647950" y="350710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1</a:t>
            </a:r>
            <a:r>
              <a:rPr lang="zh-CN" altLang="en-US">
                <a:highlight>
                  <a:srgbClr val="FFFF00"/>
                </a:highlight>
              </a:rPr>
              <a:t>、添加到</a:t>
            </a:r>
            <a:r>
              <a:rPr lang="en-US" altLang="zh-CN">
                <a:highlight>
                  <a:srgbClr val="FFFF00"/>
                </a:highlight>
              </a:rPr>
              <a:t>hold</a:t>
            </a:r>
            <a:r>
              <a:rPr lang="zh-CN" altLang="en-US">
                <a:highlight>
                  <a:srgbClr val="FFFF00"/>
                </a:highlight>
              </a:rPr>
              <a:t>列表</a:t>
            </a:r>
            <a:endParaRPr lang="zh-CN" altLang="en-US">
              <a:highlight>
                <a:srgbClr val="FFFF00"/>
              </a:highlight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3721100" y="4820920"/>
            <a:ext cx="2144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hold_species_skill</a:t>
            </a:r>
            <a:endParaRPr lang="en-US" altLang="zh-CN"/>
          </a:p>
        </p:txBody>
      </p:sp>
      <p:sp>
        <p:nvSpPr>
          <p:cNvPr id="15" name="任意多边形 14"/>
          <p:cNvSpPr/>
          <p:nvPr/>
        </p:nvSpPr>
        <p:spPr>
          <a:xfrm>
            <a:off x="2851785" y="4100830"/>
            <a:ext cx="1492885" cy="494665"/>
          </a:xfrm>
          <a:custGeom>
            <a:avLst/>
            <a:gdLst>
              <a:gd name="connisteX0" fmla="*/ 0 w 1492885"/>
              <a:gd name="connsiteY0" fmla="*/ 229728 h 494523"/>
              <a:gd name="connisteX1" fmla="*/ 84455 w 1492885"/>
              <a:gd name="connsiteY1" fmla="*/ 170038 h 494523"/>
              <a:gd name="connisteX2" fmla="*/ 156845 w 1492885"/>
              <a:gd name="connsiteY2" fmla="*/ 121778 h 494523"/>
              <a:gd name="connisteX3" fmla="*/ 229235 w 1492885"/>
              <a:gd name="connsiteY3" fmla="*/ 85583 h 494523"/>
              <a:gd name="connisteX4" fmla="*/ 300990 w 1492885"/>
              <a:gd name="connsiteY4" fmla="*/ 49388 h 494523"/>
              <a:gd name="connisteX5" fmla="*/ 385445 w 1492885"/>
              <a:gd name="connsiteY5" fmla="*/ 25258 h 494523"/>
              <a:gd name="connisteX6" fmla="*/ 481965 w 1492885"/>
              <a:gd name="connsiteY6" fmla="*/ 13193 h 494523"/>
              <a:gd name="connisteX7" fmla="*/ 553720 w 1492885"/>
              <a:gd name="connsiteY7" fmla="*/ 1128 h 494523"/>
              <a:gd name="connisteX8" fmla="*/ 626110 w 1492885"/>
              <a:gd name="connsiteY8" fmla="*/ 1128 h 494523"/>
              <a:gd name="connisteX9" fmla="*/ 698500 w 1492885"/>
              <a:gd name="connsiteY9" fmla="*/ 1128 h 494523"/>
              <a:gd name="connisteX10" fmla="*/ 770255 w 1492885"/>
              <a:gd name="connsiteY10" fmla="*/ 1128 h 494523"/>
              <a:gd name="connisteX11" fmla="*/ 842645 w 1492885"/>
              <a:gd name="connsiteY11" fmla="*/ 13193 h 494523"/>
              <a:gd name="connisteX12" fmla="*/ 915035 w 1492885"/>
              <a:gd name="connsiteY12" fmla="*/ 49388 h 494523"/>
              <a:gd name="connisteX13" fmla="*/ 987425 w 1492885"/>
              <a:gd name="connsiteY13" fmla="*/ 73518 h 494523"/>
              <a:gd name="connisteX14" fmla="*/ 1059180 w 1492885"/>
              <a:gd name="connsiteY14" fmla="*/ 109713 h 494523"/>
              <a:gd name="connisteX15" fmla="*/ 1131570 w 1492885"/>
              <a:gd name="connsiteY15" fmla="*/ 157973 h 494523"/>
              <a:gd name="connisteX16" fmla="*/ 1203960 w 1492885"/>
              <a:gd name="connsiteY16" fmla="*/ 218298 h 494523"/>
              <a:gd name="connisteX17" fmla="*/ 1275715 w 1492885"/>
              <a:gd name="connsiteY17" fmla="*/ 290053 h 494523"/>
              <a:gd name="connisteX18" fmla="*/ 1348105 w 1492885"/>
              <a:gd name="connsiteY18" fmla="*/ 374508 h 494523"/>
              <a:gd name="connisteX19" fmla="*/ 1420495 w 1492885"/>
              <a:gd name="connsiteY19" fmla="*/ 434833 h 494523"/>
              <a:gd name="connisteX20" fmla="*/ 1492885 w 1492885"/>
              <a:gd name="connsiteY20" fmla="*/ 494523 h 49452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</a:cxnLst>
            <a:rect l="l" t="t" r="r" b="b"/>
            <a:pathLst>
              <a:path w="1492885" h="494524">
                <a:moveTo>
                  <a:pt x="0" y="229729"/>
                </a:moveTo>
                <a:cubicBezTo>
                  <a:pt x="15240" y="218934"/>
                  <a:pt x="53340" y="191629"/>
                  <a:pt x="84455" y="170039"/>
                </a:cubicBezTo>
                <a:cubicBezTo>
                  <a:pt x="115570" y="148449"/>
                  <a:pt x="127635" y="138924"/>
                  <a:pt x="156845" y="121779"/>
                </a:cubicBezTo>
                <a:cubicBezTo>
                  <a:pt x="186055" y="104634"/>
                  <a:pt x="200660" y="100189"/>
                  <a:pt x="229235" y="85584"/>
                </a:cubicBezTo>
                <a:cubicBezTo>
                  <a:pt x="257810" y="70979"/>
                  <a:pt x="269875" y="61454"/>
                  <a:pt x="300990" y="49389"/>
                </a:cubicBezTo>
                <a:cubicBezTo>
                  <a:pt x="332105" y="37324"/>
                  <a:pt x="349250" y="32244"/>
                  <a:pt x="385445" y="25259"/>
                </a:cubicBezTo>
                <a:cubicBezTo>
                  <a:pt x="421640" y="18274"/>
                  <a:pt x="448310" y="18274"/>
                  <a:pt x="481965" y="13194"/>
                </a:cubicBezTo>
                <a:cubicBezTo>
                  <a:pt x="515620" y="8114"/>
                  <a:pt x="525145" y="3669"/>
                  <a:pt x="553720" y="1129"/>
                </a:cubicBezTo>
                <a:cubicBezTo>
                  <a:pt x="582295" y="-1411"/>
                  <a:pt x="596900" y="1129"/>
                  <a:pt x="626110" y="1129"/>
                </a:cubicBezTo>
                <a:cubicBezTo>
                  <a:pt x="655320" y="1129"/>
                  <a:pt x="669925" y="1129"/>
                  <a:pt x="698500" y="1129"/>
                </a:cubicBezTo>
                <a:cubicBezTo>
                  <a:pt x="727075" y="1129"/>
                  <a:pt x="741680" y="-1411"/>
                  <a:pt x="770255" y="1129"/>
                </a:cubicBezTo>
                <a:cubicBezTo>
                  <a:pt x="798830" y="3669"/>
                  <a:pt x="813435" y="3669"/>
                  <a:pt x="842645" y="13194"/>
                </a:cubicBezTo>
                <a:cubicBezTo>
                  <a:pt x="871855" y="22719"/>
                  <a:pt x="885825" y="37324"/>
                  <a:pt x="915035" y="49389"/>
                </a:cubicBezTo>
                <a:cubicBezTo>
                  <a:pt x="944245" y="61454"/>
                  <a:pt x="958850" y="61454"/>
                  <a:pt x="987425" y="73519"/>
                </a:cubicBezTo>
                <a:cubicBezTo>
                  <a:pt x="1016000" y="85584"/>
                  <a:pt x="1030605" y="92569"/>
                  <a:pt x="1059180" y="109714"/>
                </a:cubicBezTo>
                <a:cubicBezTo>
                  <a:pt x="1087755" y="126859"/>
                  <a:pt x="1102360" y="136384"/>
                  <a:pt x="1131570" y="157974"/>
                </a:cubicBezTo>
                <a:cubicBezTo>
                  <a:pt x="1160780" y="179564"/>
                  <a:pt x="1175385" y="191629"/>
                  <a:pt x="1203960" y="218299"/>
                </a:cubicBezTo>
                <a:cubicBezTo>
                  <a:pt x="1232535" y="244969"/>
                  <a:pt x="1247140" y="258939"/>
                  <a:pt x="1275715" y="290054"/>
                </a:cubicBezTo>
                <a:cubicBezTo>
                  <a:pt x="1304290" y="321169"/>
                  <a:pt x="1318895" y="345299"/>
                  <a:pt x="1348105" y="374509"/>
                </a:cubicBezTo>
                <a:cubicBezTo>
                  <a:pt x="1377315" y="403719"/>
                  <a:pt x="1391285" y="410704"/>
                  <a:pt x="1420495" y="434834"/>
                </a:cubicBezTo>
                <a:cubicBezTo>
                  <a:pt x="1449705" y="458964"/>
                  <a:pt x="1479550" y="483729"/>
                  <a:pt x="1492885" y="49452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1422400" y="4784725"/>
            <a:ext cx="21786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FFFF00"/>
                </a:highlight>
              </a:rPr>
              <a:t>2</a:t>
            </a:r>
            <a:r>
              <a:rPr lang="zh-CN" altLang="en-US">
                <a:highlight>
                  <a:srgbClr val="FFFF00"/>
                </a:highlight>
              </a:rPr>
              <a:t>、</a:t>
            </a:r>
            <a:r>
              <a:rPr lang="en-US" altLang="zh-CN">
                <a:highlight>
                  <a:srgbClr val="FFFF00"/>
                </a:highlight>
              </a:rPr>
              <a:t>unregister</a:t>
            </a:r>
            <a:endParaRPr lang="en-US" altLang="zh-CN">
              <a:highlight>
                <a:srgbClr val="FFFF00"/>
              </a:highlight>
            </a:endParaRPr>
          </a:p>
        </p:txBody>
      </p:sp>
      <p:sp>
        <p:nvSpPr>
          <p:cNvPr id="17" name="文本框 16"/>
          <p:cNvSpPr txBox="1"/>
          <p:nvPr>
            <p:custDataLst>
              <p:tags r:id="rId9"/>
            </p:custDataLst>
          </p:nvPr>
        </p:nvSpPr>
        <p:spPr>
          <a:xfrm>
            <a:off x="1323340" y="5950585"/>
            <a:ext cx="1324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3</a:t>
            </a:r>
            <a:r>
              <a:rPr lang="zh-CN" altLang="en-US">
                <a:highlight>
                  <a:srgbClr val="00FF00"/>
                </a:highlight>
              </a:rPr>
              <a:t>、</a:t>
            </a:r>
            <a:r>
              <a:rPr lang="en-US" altLang="zh-CN">
                <a:highlight>
                  <a:srgbClr val="00FF00"/>
                </a:highlight>
              </a:rPr>
              <a:t>register</a:t>
            </a:r>
            <a:endParaRPr lang="en-US" altLang="zh-CN">
              <a:highlight>
                <a:srgbClr val="00FF00"/>
              </a:highlight>
            </a:endParaRPr>
          </a:p>
        </p:txBody>
      </p:sp>
      <p:sp>
        <p:nvSpPr>
          <p:cNvPr id="18" name="文本框 17"/>
          <p:cNvSpPr txBox="1"/>
          <p:nvPr>
            <p:custDataLst>
              <p:tags r:id="rId10"/>
            </p:custDataLst>
          </p:nvPr>
        </p:nvSpPr>
        <p:spPr>
          <a:xfrm>
            <a:off x="3989705" y="5582285"/>
            <a:ext cx="16129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highlight>
                  <a:srgbClr val="00FF00"/>
                </a:highlight>
              </a:rPr>
              <a:t>4</a:t>
            </a:r>
            <a:r>
              <a:rPr lang="zh-CN" altLang="en-US">
                <a:highlight>
                  <a:srgbClr val="00FF00"/>
                </a:highlight>
              </a:rPr>
              <a:t>、列表清空</a:t>
            </a:r>
            <a:endParaRPr lang="en-US" altLang="zh-CN">
              <a:highlight>
                <a:srgbClr val="00FF00"/>
              </a:highlight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造成伤害的传递机制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在写到武器环节之后，终于遇到了这个问题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“</a:t>
            </a:r>
            <a:r>
              <a:rPr lang="zh-CN" altLang="en-US"/>
              <a:t>在造成大于两点的伤害后，恢复一点血</a:t>
            </a:r>
            <a:r>
              <a:rPr lang="en-US" altLang="zh-CN"/>
              <a:t>”</a:t>
            </a:r>
            <a:r>
              <a:rPr lang="zh-CN" altLang="en-US"/>
              <a:t>，武器从哪里得知：造成了伤害，而且大于两点？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武器应该在</a:t>
            </a:r>
            <a:r>
              <a:rPr lang="en-US" altLang="zh-CN"/>
              <a:t>player_action</a:t>
            </a:r>
            <a:r>
              <a:rPr lang="zh-CN" altLang="en-US"/>
              <a:t>的造成伤害的</a:t>
            </a:r>
            <a:r>
              <a:rPr lang="en-US" altLang="zh-CN"/>
              <a:t>hook</a:t>
            </a:r>
            <a:r>
              <a:rPr lang="zh-CN" altLang="en-US"/>
              <a:t>里挂接一个函数。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所以</a:t>
            </a:r>
            <a:r>
              <a:rPr lang="en-US" altLang="zh-CN"/>
              <a:t>player_action</a:t>
            </a:r>
            <a:r>
              <a:rPr lang="zh-CN" altLang="en-US"/>
              <a:t>应该有一个造成伤害的状态，前后有</a:t>
            </a:r>
            <a:r>
              <a:rPr lang="en-US" altLang="zh-CN"/>
              <a:t>hook</a:t>
            </a:r>
            <a:r>
              <a:rPr lang="zh-CN" altLang="en-US"/>
              <a:t>，每次造成伤害后在</a:t>
            </a:r>
            <a:r>
              <a:rPr lang="en-US" altLang="zh-CN"/>
              <a:t>hook</a:t>
            </a:r>
            <a:r>
              <a:rPr lang="zh-CN" altLang="en-US"/>
              <a:t>里过一遍看有没有需要触发的函数。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我现在在装备里的特效实现，几乎全部写在装备里面，比如衣服的物理、魔法防御</a:t>
            </a:r>
            <a:r>
              <a:rPr lang="en-US" altLang="zh-CN"/>
              <a:t>+1</a:t>
            </a:r>
            <a:r>
              <a:rPr lang="zh-CN" altLang="en-US"/>
              <a:t>的特效，直接写在了</a:t>
            </a:r>
            <a:r>
              <a:rPr lang="en-US" altLang="zh-CN"/>
              <a:t>register</a:t>
            </a:r>
            <a:r>
              <a:rPr lang="zh-CN" altLang="en-US"/>
              <a:t>函数里面，但是写到武器的时候，出现了一些问题：</a:t>
            </a:r>
            <a:r>
              <a:rPr lang="en-US" altLang="zh-CN"/>
              <a:t>1</a:t>
            </a:r>
            <a:r>
              <a:rPr lang="zh-CN" altLang="en-US"/>
              <a:t>、蝴蝶结指定一个玩家不能使用效果牌，</a:t>
            </a:r>
            <a:r>
              <a:rPr lang="en-US" altLang="zh-CN"/>
              <a:t>2</a:t>
            </a:r>
            <a:r>
              <a:rPr lang="zh-CN" altLang="en-US"/>
              <a:t>、花束每回合弃一张牌，抽一张牌。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这两是实打实的技能，意味着他们两个理应继承自EquipmentSkill，实现技能里面的</a:t>
            </a:r>
            <a:r>
              <a:rPr lang="en-US" altLang="zh-CN"/>
              <a:t>use()</a:t>
            </a:r>
            <a:r>
              <a:rPr lang="zh-CN" altLang="en-US"/>
              <a:t>函数，那我在写的时候应该把</a:t>
            </a:r>
            <a:r>
              <a:rPr lang="en-US" altLang="zh-CN"/>
              <a:t>register</a:t>
            </a:r>
            <a:r>
              <a:rPr lang="zh-CN" altLang="en-US"/>
              <a:t>相关的逻辑和技能分开，这样也能实现武器被沉默之后不损失攻击距离的效果。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具体的实现采用内部类的写法，定义完武器之后在内部写一个</a:t>
            </a:r>
            <a:r>
              <a:rPr lang="en-US" altLang="zh-CN"/>
              <a:t>inner_class</a:t>
            </a:r>
            <a:r>
              <a:rPr lang="zh-CN" altLang="en-US"/>
              <a:t>作为技能</a:t>
            </a:r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技能相关的思考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书接上文，如果写</a:t>
            </a:r>
            <a:r>
              <a:rPr lang="en-US" altLang="zh-CN"/>
              <a:t>inner_class</a:t>
            </a:r>
            <a:r>
              <a:rPr lang="zh-CN" altLang="en-US"/>
              <a:t>之后，技能添加的时机和装备装上的时机彻底分开，虽然我之前已经把装备和生效两件事情分开了，但装备的逻辑只是为了在下一步生效，现在把装备的技能拆开只后，意味着装备，也就是</a:t>
            </a:r>
            <a:r>
              <a:rPr lang="en-US" altLang="zh-CN"/>
              <a:t>equip</a:t>
            </a:r>
            <a:r>
              <a:rPr lang="zh-CN" altLang="en-US"/>
              <a:t>这个函数，负责将装备的技能实例化，也就是装备卡牌在牌堆中时，是不带技能的，装备的时候生成装备的技能的实例。对应的，装备在</a:t>
            </a:r>
            <a:r>
              <a:rPr lang="en-US" altLang="zh-CN"/>
              <a:t>unequip</a:t>
            </a:r>
            <a:r>
              <a:rPr lang="zh-CN" altLang="en-US"/>
              <a:t>时也要负责装备技能的回收。</a:t>
            </a:r>
            <a:endParaRPr lang="zh-CN" altLang="en-US"/>
          </a:p>
          <a:p>
            <a:pPr marL="0" indent="0">
              <a:buNone/>
            </a:pPr>
            <a:r>
              <a:rPr lang="zh-CN"/>
              <a:t>技能在实例化的时候按技能流程</a:t>
            </a:r>
            <a:r>
              <a:rPr lang="en-US" altLang="zh-CN"/>
              <a:t>register</a:t>
            </a:r>
            <a:r>
              <a:rPr lang="zh-CN" altLang="en-US"/>
              <a:t>一下。</a:t>
            </a:r>
            <a:endParaRPr lang="zh-CN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输入互动的思考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951865"/>
          </a:xfrm>
        </p:spPr>
        <p:txBody>
          <a:bodyPr/>
          <a:p>
            <a:pPr marL="0" indent="0">
              <a:buNone/>
            </a:pPr>
            <a:r>
              <a:rPr lang="zh-CN" altLang="en-US"/>
              <a:t>现在写到了大麦的互动测试代码，涉及输入输出，因为有大量的、非常大量的、巨量的逻辑，现在先在</a:t>
            </a:r>
            <a:r>
              <a:rPr lang="en-US" altLang="zh-CN"/>
              <a:t>ppt</a:t>
            </a:r>
            <a:r>
              <a:rPr lang="zh-CN" altLang="en-US"/>
              <a:t>里面画一个流程图，梳理清楚中间的互动关系和逻辑，理清楚每一层的关系，再去写代码。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608330" y="2618740"/>
            <a:ext cx="10968990" cy="350393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基础的功能：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、按</a:t>
            </a:r>
            <a:r>
              <a:rPr lang="en-US" altLang="zh-CN"/>
              <a:t>q</a:t>
            </a:r>
            <a:r>
              <a:rPr lang="zh-CN" altLang="en-US"/>
              <a:t>回到上层级，又叫退出当前层级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比如：我在偷牌的选择偷牌还是弃置装备的选择中，按</a:t>
            </a:r>
            <a:r>
              <a:rPr lang="en-US" altLang="zh-CN"/>
              <a:t>q</a:t>
            </a:r>
            <a:r>
              <a:rPr lang="zh-CN" altLang="en-US"/>
              <a:t>能回到选择出哪张牌的阶段。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如果我在选择弃置装备的过程中按</a:t>
            </a:r>
            <a:r>
              <a:rPr lang="en-US" altLang="zh-CN"/>
              <a:t>q</a:t>
            </a:r>
            <a:r>
              <a:rPr lang="zh-CN" altLang="en-US"/>
              <a:t>，能退回到选择偷牌还是弃置装备的阶段。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2</a:t>
            </a:r>
            <a:r>
              <a:rPr lang="zh-CN" altLang="en-US"/>
              <a:t>、按</a:t>
            </a:r>
            <a:r>
              <a:rPr lang="en-US" altLang="zh-CN"/>
              <a:t>i</a:t>
            </a:r>
            <a:r>
              <a:rPr lang="zh-CN" altLang="en-US"/>
              <a:t>能临时打印场上详细信息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3</a:t>
            </a:r>
            <a:r>
              <a:rPr lang="zh-CN" altLang="en-US"/>
              <a:t>、按对应的数字可以打出对应的牌或者选择对应的牌，比如偷牌阶段的选牌，出牌阶段的出牌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4</a:t>
            </a:r>
            <a:r>
              <a:rPr lang="zh-CN" altLang="en-US"/>
              <a:t>、按到既不是</a:t>
            </a:r>
            <a:r>
              <a:rPr lang="en-US" altLang="zh-CN"/>
              <a:t>q</a:t>
            </a:r>
            <a:r>
              <a:rPr lang="zh-CN" altLang="en-US"/>
              <a:t>、也不是</a:t>
            </a:r>
            <a:r>
              <a:rPr lang="en-US" altLang="zh-CN"/>
              <a:t>i</a:t>
            </a:r>
            <a:r>
              <a:rPr lang="zh-CN" altLang="en-US"/>
              <a:t>，或者数字不在提供的数字范围内时，能给出提示，然后原地再来一次</a:t>
            </a:r>
            <a:endParaRPr lang="zh-CN" alt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文本框 5"/>
          <p:cNvSpPr txBox="1"/>
          <p:nvPr/>
        </p:nvSpPr>
        <p:spPr>
          <a:xfrm>
            <a:off x="945515" y="1252855"/>
            <a:ext cx="3966210" cy="3848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上一层级阶段：比如大的出牌阶段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396615" y="2233295"/>
            <a:ext cx="5399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当前阶段：比如偷牌，选择偷手牌还是弃置装备</a:t>
            </a:r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>
            <a:off x="1700530" y="1906270"/>
            <a:ext cx="1877695" cy="1944370"/>
          </a:xfrm>
          <a:custGeom>
            <a:avLst/>
            <a:gdLst>
              <a:gd name="connisteX0" fmla="*/ 1875931 w 1877494"/>
              <a:gd name="connsiteY0" fmla="*/ 1049020 h 1944511"/>
              <a:gd name="connisteX1" fmla="*/ 1875931 w 1877494"/>
              <a:gd name="connsiteY1" fmla="*/ 1118235 h 1944511"/>
              <a:gd name="connisteX2" fmla="*/ 1858786 w 1877494"/>
              <a:gd name="connsiteY2" fmla="*/ 1186815 h 1944511"/>
              <a:gd name="connisteX3" fmla="*/ 1841006 w 1877494"/>
              <a:gd name="connsiteY3" fmla="*/ 1255395 h 1944511"/>
              <a:gd name="connisteX4" fmla="*/ 1841006 w 1877494"/>
              <a:gd name="connsiteY4" fmla="*/ 1324610 h 1944511"/>
              <a:gd name="connisteX5" fmla="*/ 1806716 w 1877494"/>
              <a:gd name="connsiteY5" fmla="*/ 1393190 h 1944511"/>
              <a:gd name="connisteX6" fmla="*/ 1789571 w 1877494"/>
              <a:gd name="connsiteY6" fmla="*/ 1461770 h 1944511"/>
              <a:gd name="connisteX7" fmla="*/ 1755281 w 1877494"/>
              <a:gd name="connsiteY7" fmla="*/ 1530350 h 1944511"/>
              <a:gd name="connisteX8" fmla="*/ 1720991 w 1877494"/>
              <a:gd name="connsiteY8" fmla="*/ 1599565 h 1944511"/>
              <a:gd name="connisteX9" fmla="*/ 1669556 w 1877494"/>
              <a:gd name="connsiteY9" fmla="*/ 1668145 h 1944511"/>
              <a:gd name="connisteX10" fmla="*/ 1600341 w 1877494"/>
              <a:gd name="connsiteY10" fmla="*/ 1719580 h 1944511"/>
              <a:gd name="connisteX11" fmla="*/ 1531761 w 1877494"/>
              <a:gd name="connsiteY11" fmla="*/ 1771650 h 1944511"/>
              <a:gd name="connisteX12" fmla="*/ 1463181 w 1877494"/>
              <a:gd name="connsiteY12" fmla="*/ 1805940 h 1944511"/>
              <a:gd name="connisteX13" fmla="*/ 1393966 w 1877494"/>
              <a:gd name="connsiteY13" fmla="*/ 1840230 h 1944511"/>
              <a:gd name="connisteX14" fmla="*/ 1325386 w 1877494"/>
              <a:gd name="connsiteY14" fmla="*/ 1874520 h 1944511"/>
              <a:gd name="connisteX15" fmla="*/ 1256806 w 1877494"/>
              <a:gd name="connsiteY15" fmla="*/ 1891665 h 1944511"/>
              <a:gd name="connisteX16" fmla="*/ 1187591 w 1877494"/>
              <a:gd name="connsiteY16" fmla="*/ 1891665 h 1944511"/>
              <a:gd name="connisteX17" fmla="*/ 1119011 w 1877494"/>
              <a:gd name="connsiteY17" fmla="*/ 1908810 h 1944511"/>
              <a:gd name="connisteX18" fmla="*/ 1050431 w 1877494"/>
              <a:gd name="connsiteY18" fmla="*/ 1908810 h 1944511"/>
              <a:gd name="connisteX19" fmla="*/ 981216 w 1877494"/>
              <a:gd name="connsiteY19" fmla="*/ 1925955 h 1944511"/>
              <a:gd name="connisteX20" fmla="*/ 895491 w 1877494"/>
              <a:gd name="connsiteY20" fmla="*/ 1943100 h 1944511"/>
              <a:gd name="connisteX21" fmla="*/ 826911 w 1877494"/>
              <a:gd name="connsiteY21" fmla="*/ 1943100 h 1944511"/>
              <a:gd name="connisteX22" fmla="*/ 757696 w 1877494"/>
              <a:gd name="connsiteY22" fmla="*/ 1943100 h 1944511"/>
              <a:gd name="connisteX23" fmla="*/ 689116 w 1877494"/>
              <a:gd name="connsiteY23" fmla="*/ 1925955 h 1944511"/>
              <a:gd name="connisteX24" fmla="*/ 620536 w 1877494"/>
              <a:gd name="connsiteY24" fmla="*/ 1874520 h 1944511"/>
              <a:gd name="connisteX25" fmla="*/ 551321 w 1877494"/>
              <a:gd name="connsiteY25" fmla="*/ 1840230 h 1944511"/>
              <a:gd name="connisteX26" fmla="*/ 482741 w 1877494"/>
              <a:gd name="connsiteY26" fmla="*/ 1771650 h 1944511"/>
              <a:gd name="connisteX27" fmla="*/ 414161 w 1877494"/>
              <a:gd name="connsiteY27" fmla="*/ 1702435 h 1944511"/>
              <a:gd name="connisteX28" fmla="*/ 362726 w 1877494"/>
              <a:gd name="connsiteY28" fmla="*/ 1633855 h 1944511"/>
              <a:gd name="connisteX29" fmla="*/ 293511 w 1877494"/>
              <a:gd name="connsiteY29" fmla="*/ 1582420 h 1944511"/>
              <a:gd name="connisteX30" fmla="*/ 242076 w 1877494"/>
              <a:gd name="connsiteY30" fmla="*/ 1513205 h 1944511"/>
              <a:gd name="connisteX31" fmla="*/ 173496 w 1877494"/>
              <a:gd name="connsiteY31" fmla="*/ 1444625 h 1944511"/>
              <a:gd name="connisteX32" fmla="*/ 121426 w 1877494"/>
              <a:gd name="connsiteY32" fmla="*/ 1376045 h 1944511"/>
              <a:gd name="connisteX33" fmla="*/ 104281 w 1877494"/>
              <a:gd name="connsiteY33" fmla="*/ 1306830 h 1944511"/>
              <a:gd name="connisteX34" fmla="*/ 69991 w 1877494"/>
              <a:gd name="connsiteY34" fmla="*/ 1238250 h 1944511"/>
              <a:gd name="connisteX35" fmla="*/ 52846 w 1877494"/>
              <a:gd name="connsiteY35" fmla="*/ 1169670 h 1944511"/>
              <a:gd name="connisteX36" fmla="*/ 35701 w 1877494"/>
              <a:gd name="connsiteY36" fmla="*/ 1100455 h 1944511"/>
              <a:gd name="connisteX37" fmla="*/ 18556 w 1877494"/>
              <a:gd name="connsiteY37" fmla="*/ 1031875 h 1944511"/>
              <a:gd name="connisteX38" fmla="*/ 18556 w 1877494"/>
              <a:gd name="connsiteY38" fmla="*/ 963295 h 1944511"/>
              <a:gd name="connisteX39" fmla="*/ 1411 w 1877494"/>
              <a:gd name="connsiteY39" fmla="*/ 894715 h 1944511"/>
              <a:gd name="connisteX40" fmla="*/ 1411 w 1877494"/>
              <a:gd name="connsiteY40" fmla="*/ 825500 h 1944511"/>
              <a:gd name="connisteX41" fmla="*/ 1411 w 1877494"/>
              <a:gd name="connsiteY41" fmla="*/ 756920 h 1944511"/>
              <a:gd name="connisteX42" fmla="*/ 1411 w 1877494"/>
              <a:gd name="connsiteY42" fmla="*/ 688340 h 1944511"/>
              <a:gd name="connisteX43" fmla="*/ 1411 w 1877494"/>
              <a:gd name="connsiteY43" fmla="*/ 619125 h 1944511"/>
              <a:gd name="connisteX44" fmla="*/ 1411 w 1877494"/>
              <a:gd name="connsiteY44" fmla="*/ 550545 h 1944511"/>
              <a:gd name="connisteX45" fmla="*/ 1411 w 1877494"/>
              <a:gd name="connsiteY45" fmla="*/ 481965 h 1944511"/>
              <a:gd name="connisteX46" fmla="*/ 1411 w 1877494"/>
              <a:gd name="connsiteY46" fmla="*/ 412750 h 1944511"/>
              <a:gd name="connisteX47" fmla="*/ 18556 w 1877494"/>
              <a:gd name="connsiteY47" fmla="*/ 344170 h 1944511"/>
              <a:gd name="connisteX48" fmla="*/ 35701 w 1877494"/>
              <a:gd name="connsiteY48" fmla="*/ 275590 h 1944511"/>
              <a:gd name="connisteX49" fmla="*/ 69991 w 1877494"/>
              <a:gd name="connsiteY49" fmla="*/ 206375 h 1944511"/>
              <a:gd name="connisteX50" fmla="*/ 87136 w 1877494"/>
              <a:gd name="connsiteY50" fmla="*/ 137795 h 1944511"/>
              <a:gd name="connisteX51" fmla="*/ 104281 w 1877494"/>
              <a:gd name="connsiteY51" fmla="*/ 69215 h 1944511"/>
              <a:gd name="connisteX52" fmla="*/ 104281 w 1877494"/>
              <a:gd name="connsiteY52" fmla="*/ 0 h 1944511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</a:cxnLst>
            <a:rect l="l" t="t" r="r" b="b"/>
            <a:pathLst>
              <a:path w="1877494" h="1944511">
                <a:moveTo>
                  <a:pt x="1875931" y="1049020"/>
                </a:moveTo>
                <a:cubicBezTo>
                  <a:pt x="1876566" y="1061720"/>
                  <a:pt x="1879106" y="1090930"/>
                  <a:pt x="1875931" y="1118235"/>
                </a:cubicBezTo>
                <a:cubicBezTo>
                  <a:pt x="1872756" y="1145540"/>
                  <a:pt x="1865771" y="1159510"/>
                  <a:pt x="1858786" y="1186815"/>
                </a:cubicBezTo>
                <a:cubicBezTo>
                  <a:pt x="1851801" y="1214120"/>
                  <a:pt x="1844816" y="1228090"/>
                  <a:pt x="1841006" y="1255395"/>
                </a:cubicBezTo>
                <a:cubicBezTo>
                  <a:pt x="1837196" y="1282700"/>
                  <a:pt x="1847991" y="1297305"/>
                  <a:pt x="1841006" y="1324610"/>
                </a:cubicBezTo>
                <a:cubicBezTo>
                  <a:pt x="1834021" y="1351915"/>
                  <a:pt x="1816876" y="1365885"/>
                  <a:pt x="1806716" y="1393190"/>
                </a:cubicBezTo>
                <a:cubicBezTo>
                  <a:pt x="1796556" y="1420495"/>
                  <a:pt x="1799731" y="1434465"/>
                  <a:pt x="1789571" y="1461770"/>
                </a:cubicBezTo>
                <a:cubicBezTo>
                  <a:pt x="1779411" y="1489075"/>
                  <a:pt x="1769251" y="1503045"/>
                  <a:pt x="1755281" y="1530350"/>
                </a:cubicBezTo>
                <a:cubicBezTo>
                  <a:pt x="1741311" y="1557655"/>
                  <a:pt x="1738136" y="1572260"/>
                  <a:pt x="1720991" y="1599565"/>
                </a:cubicBezTo>
                <a:cubicBezTo>
                  <a:pt x="1703846" y="1626870"/>
                  <a:pt x="1693686" y="1644015"/>
                  <a:pt x="1669556" y="1668145"/>
                </a:cubicBezTo>
                <a:cubicBezTo>
                  <a:pt x="1645426" y="1692275"/>
                  <a:pt x="1627646" y="1698625"/>
                  <a:pt x="1600341" y="1719580"/>
                </a:cubicBezTo>
                <a:cubicBezTo>
                  <a:pt x="1573036" y="1740535"/>
                  <a:pt x="1559066" y="1754505"/>
                  <a:pt x="1531761" y="1771650"/>
                </a:cubicBezTo>
                <a:cubicBezTo>
                  <a:pt x="1504456" y="1788795"/>
                  <a:pt x="1490486" y="1791970"/>
                  <a:pt x="1463181" y="1805940"/>
                </a:cubicBezTo>
                <a:cubicBezTo>
                  <a:pt x="1435876" y="1819910"/>
                  <a:pt x="1421271" y="1826260"/>
                  <a:pt x="1393966" y="1840230"/>
                </a:cubicBezTo>
                <a:cubicBezTo>
                  <a:pt x="1366661" y="1854200"/>
                  <a:pt x="1352691" y="1864360"/>
                  <a:pt x="1325386" y="1874520"/>
                </a:cubicBezTo>
                <a:cubicBezTo>
                  <a:pt x="1298081" y="1884680"/>
                  <a:pt x="1284111" y="1888490"/>
                  <a:pt x="1256806" y="1891665"/>
                </a:cubicBezTo>
                <a:cubicBezTo>
                  <a:pt x="1229501" y="1894840"/>
                  <a:pt x="1214896" y="1888490"/>
                  <a:pt x="1187591" y="1891665"/>
                </a:cubicBezTo>
                <a:cubicBezTo>
                  <a:pt x="1160286" y="1894840"/>
                  <a:pt x="1146316" y="1905635"/>
                  <a:pt x="1119011" y="1908810"/>
                </a:cubicBezTo>
                <a:cubicBezTo>
                  <a:pt x="1091706" y="1911985"/>
                  <a:pt x="1077736" y="1905635"/>
                  <a:pt x="1050431" y="1908810"/>
                </a:cubicBezTo>
                <a:cubicBezTo>
                  <a:pt x="1023126" y="1911985"/>
                  <a:pt x="1012331" y="1918970"/>
                  <a:pt x="981216" y="1925955"/>
                </a:cubicBezTo>
                <a:cubicBezTo>
                  <a:pt x="950101" y="1932940"/>
                  <a:pt x="926606" y="1939925"/>
                  <a:pt x="895491" y="1943100"/>
                </a:cubicBezTo>
                <a:cubicBezTo>
                  <a:pt x="864376" y="1946275"/>
                  <a:pt x="854216" y="1943100"/>
                  <a:pt x="826911" y="1943100"/>
                </a:cubicBezTo>
                <a:cubicBezTo>
                  <a:pt x="799606" y="1943100"/>
                  <a:pt x="785001" y="1946275"/>
                  <a:pt x="757696" y="1943100"/>
                </a:cubicBezTo>
                <a:cubicBezTo>
                  <a:pt x="730391" y="1939925"/>
                  <a:pt x="716421" y="1939925"/>
                  <a:pt x="689116" y="1925955"/>
                </a:cubicBezTo>
                <a:cubicBezTo>
                  <a:pt x="661811" y="1911985"/>
                  <a:pt x="647841" y="1891665"/>
                  <a:pt x="620536" y="1874520"/>
                </a:cubicBezTo>
                <a:cubicBezTo>
                  <a:pt x="593231" y="1857375"/>
                  <a:pt x="578626" y="1860550"/>
                  <a:pt x="551321" y="1840230"/>
                </a:cubicBezTo>
                <a:cubicBezTo>
                  <a:pt x="524016" y="1819910"/>
                  <a:pt x="510046" y="1798955"/>
                  <a:pt x="482741" y="1771650"/>
                </a:cubicBezTo>
                <a:cubicBezTo>
                  <a:pt x="455436" y="1744345"/>
                  <a:pt x="438291" y="1729740"/>
                  <a:pt x="414161" y="1702435"/>
                </a:cubicBezTo>
                <a:cubicBezTo>
                  <a:pt x="390031" y="1675130"/>
                  <a:pt x="386856" y="1657985"/>
                  <a:pt x="362726" y="1633855"/>
                </a:cubicBezTo>
                <a:cubicBezTo>
                  <a:pt x="338596" y="1609725"/>
                  <a:pt x="317641" y="1606550"/>
                  <a:pt x="293511" y="1582420"/>
                </a:cubicBezTo>
                <a:cubicBezTo>
                  <a:pt x="269381" y="1558290"/>
                  <a:pt x="266206" y="1540510"/>
                  <a:pt x="242076" y="1513205"/>
                </a:cubicBezTo>
                <a:cubicBezTo>
                  <a:pt x="217946" y="1485900"/>
                  <a:pt x="197626" y="1471930"/>
                  <a:pt x="173496" y="1444625"/>
                </a:cubicBezTo>
                <a:cubicBezTo>
                  <a:pt x="149366" y="1417320"/>
                  <a:pt x="135396" y="1403350"/>
                  <a:pt x="121426" y="1376045"/>
                </a:cubicBezTo>
                <a:cubicBezTo>
                  <a:pt x="107456" y="1348740"/>
                  <a:pt x="114441" y="1334135"/>
                  <a:pt x="104281" y="1306830"/>
                </a:cubicBezTo>
                <a:cubicBezTo>
                  <a:pt x="94121" y="1279525"/>
                  <a:pt x="80151" y="1265555"/>
                  <a:pt x="69991" y="1238250"/>
                </a:cubicBezTo>
                <a:cubicBezTo>
                  <a:pt x="59831" y="1210945"/>
                  <a:pt x="59831" y="1196975"/>
                  <a:pt x="52846" y="1169670"/>
                </a:cubicBezTo>
                <a:cubicBezTo>
                  <a:pt x="45861" y="1142365"/>
                  <a:pt x="42686" y="1127760"/>
                  <a:pt x="35701" y="1100455"/>
                </a:cubicBezTo>
                <a:cubicBezTo>
                  <a:pt x="28716" y="1073150"/>
                  <a:pt x="21731" y="1059180"/>
                  <a:pt x="18556" y="1031875"/>
                </a:cubicBezTo>
                <a:cubicBezTo>
                  <a:pt x="15381" y="1004570"/>
                  <a:pt x="21731" y="990600"/>
                  <a:pt x="18556" y="963295"/>
                </a:cubicBezTo>
                <a:cubicBezTo>
                  <a:pt x="15381" y="935990"/>
                  <a:pt x="4586" y="922020"/>
                  <a:pt x="1411" y="894715"/>
                </a:cubicBezTo>
                <a:cubicBezTo>
                  <a:pt x="-1764" y="867410"/>
                  <a:pt x="1411" y="852805"/>
                  <a:pt x="1411" y="825500"/>
                </a:cubicBezTo>
                <a:cubicBezTo>
                  <a:pt x="1411" y="798195"/>
                  <a:pt x="1411" y="784225"/>
                  <a:pt x="1411" y="756920"/>
                </a:cubicBezTo>
                <a:cubicBezTo>
                  <a:pt x="1411" y="729615"/>
                  <a:pt x="1411" y="715645"/>
                  <a:pt x="1411" y="688340"/>
                </a:cubicBezTo>
                <a:cubicBezTo>
                  <a:pt x="1411" y="661035"/>
                  <a:pt x="1411" y="646430"/>
                  <a:pt x="1411" y="619125"/>
                </a:cubicBezTo>
                <a:cubicBezTo>
                  <a:pt x="1411" y="591820"/>
                  <a:pt x="1411" y="577850"/>
                  <a:pt x="1411" y="550545"/>
                </a:cubicBezTo>
                <a:cubicBezTo>
                  <a:pt x="1411" y="523240"/>
                  <a:pt x="1411" y="509270"/>
                  <a:pt x="1411" y="481965"/>
                </a:cubicBezTo>
                <a:cubicBezTo>
                  <a:pt x="1411" y="454660"/>
                  <a:pt x="-1764" y="440055"/>
                  <a:pt x="1411" y="412750"/>
                </a:cubicBezTo>
                <a:cubicBezTo>
                  <a:pt x="4586" y="385445"/>
                  <a:pt x="11571" y="371475"/>
                  <a:pt x="18556" y="344170"/>
                </a:cubicBezTo>
                <a:cubicBezTo>
                  <a:pt x="25541" y="316865"/>
                  <a:pt x="25541" y="302895"/>
                  <a:pt x="35701" y="275590"/>
                </a:cubicBezTo>
                <a:cubicBezTo>
                  <a:pt x="45861" y="248285"/>
                  <a:pt x="59831" y="233680"/>
                  <a:pt x="69991" y="206375"/>
                </a:cubicBezTo>
                <a:cubicBezTo>
                  <a:pt x="80151" y="179070"/>
                  <a:pt x="80151" y="165100"/>
                  <a:pt x="87136" y="137795"/>
                </a:cubicBezTo>
                <a:cubicBezTo>
                  <a:pt x="94121" y="110490"/>
                  <a:pt x="101106" y="96520"/>
                  <a:pt x="104281" y="69215"/>
                </a:cubicBezTo>
                <a:cubicBezTo>
                  <a:pt x="107456" y="41910"/>
                  <a:pt x="104916" y="12700"/>
                  <a:pt x="104281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1529715" y="1819275"/>
            <a:ext cx="601980" cy="568960"/>
          </a:xfrm>
          <a:custGeom>
            <a:avLst/>
            <a:gdLst>
              <a:gd name="connisteX0" fmla="*/ 0 w 601980"/>
              <a:gd name="connsiteY0" fmla="*/ 241901 h 568926"/>
              <a:gd name="connisteX1" fmla="*/ 68580 w 601980"/>
              <a:gd name="connsiteY1" fmla="*/ 207611 h 568926"/>
              <a:gd name="connisteX2" fmla="*/ 137795 w 601980"/>
              <a:gd name="connsiteY2" fmla="*/ 156176 h 568926"/>
              <a:gd name="connisteX3" fmla="*/ 172085 w 601980"/>
              <a:gd name="connsiteY3" fmla="*/ 86961 h 568926"/>
              <a:gd name="connisteX4" fmla="*/ 240665 w 601980"/>
              <a:gd name="connsiteY4" fmla="*/ 35526 h 568926"/>
              <a:gd name="connisteX5" fmla="*/ 309880 w 601980"/>
              <a:gd name="connsiteY5" fmla="*/ 1236 h 568926"/>
              <a:gd name="connisteX6" fmla="*/ 361315 w 601980"/>
              <a:gd name="connsiteY6" fmla="*/ 69816 h 568926"/>
              <a:gd name="connisteX7" fmla="*/ 412750 w 601980"/>
              <a:gd name="connsiteY7" fmla="*/ 139031 h 568926"/>
              <a:gd name="connisteX8" fmla="*/ 429895 w 601980"/>
              <a:gd name="connsiteY8" fmla="*/ 207611 h 568926"/>
              <a:gd name="connisteX9" fmla="*/ 464185 w 601980"/>
              <a:gd name="connsiteY9" fmla="*/ 276191 h 568926"/>
              <a:gd name="connisteX10" fmla="*/ 498475 w 601980"/>
              <a:gd name="connsiteY10" fmla="*/ 362551 h 568926"/>
              <a:gd name="connisteX11" fmla="*/ 533400 w 601980"/>
              <a:gd name="connsiteY11" fmla="*/ 431131 h 568926"/>
              <a:gd name="connisteX12" fmla="*/ 567690 w 601980"/>
              <a:gd name="connsiteY12" fmla="*/ 499711 h 568926"/>
              <a:gd name="connisteX13" fmla="*/ 601980 w 601980"/>
              <a:gd name="connsiteY13" fmla="*/ 568926 h 56892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</a:cxnLst>
            <a:rect l="l" t="t" r="r" b="b"/>
            <a:pathLst>
              <a:path w="601980" h="568926">
                <a:moveTo>
                  <a:pt x="0" y="241901"/>
                </a:moveTo>
                <a:cubicBezTo>
                  <a:pt x="12065" y="236186"/>
                  <a:pt x="41275" y="224756"/>
                  <a:pt x="68580" y="207611"/>
                </a:cubicBezTo>
                <a:cubicBezTo>
                  <a:pt x="95885" y="190466"/>
                  <a:pt x="116840" y="180306"/>
                  <a:pt x="137795" y="156176"/>
                </a:cubicBezTo>
                <a:cubicBezTo>
                  <a:pt x="158750" y="132046"/>
                  <a:pt x="151765" y="111091"/>
                  <a:pt x="172085" y="86961"/>
                </a:cubicBezTo>
                <a:cubicBezTo>
                  <a:pt x="192405" y="62831"/>
                  <a:pt x="213360" y="52671"/>
                  <a:pt x="240665" y="35526"/>
                </a:cubicBezTo>
                <a:cubicBezTo>
                  <a:pt x="267970" y="18381"/>
                  <a:pt x="285750" y="-5749"/>
                  <a:pt x="309880" y="1236"/>
                </a:cubicBezTo>
                <a:cubicBezTo>
                  <a:pt x="334010" y="8221"/>
                  <a:pt x="340995" y="42511"/>
                  <a:pt x="361315" y="69816"/>
                </a:cubicBezTo>
                <a:cubicBezTo>
                  <a:pt x="381635" y="97121"/>
                  <a:pt x="398780" y="111726"/>
                  <a:pt x="412750" y="139031"/>
                </a:cubicBezTo>
                <a:cubicBezTo>
                  <a:pt x="426720" y="166336"/>
                  <a:pt x="419735" y="180306"/>
                  <a:pt x="429895" y="207611"/>
                </a:cubicBezTo>
                <a:cubicBezTo>
                  <a:pt x="440055" y="234916"/>
                  <a:pt x="450215" y="245076"/>
                  <a:pt x="464185" y="276191"/>
                </a:cubicBezTo>
                <a:cubicBezTo>
                  <a:pt x="478155" y="307306"/>
                  <a:pt x="484505" y="331436"/>
                  <a:pt x="498475" y="362551"/>
                </a:cubicBezTo>
                <a:cubicBezTo>
                  <a:pt x="512445" y="393666"/>
                  <a:pt x="519430" y="403826"/>
                  <a:pt x="533400" y="431131"/>
                </a:cubicBezTo>
                <a:cubicBezTo>
                  <a:pt x="547370" y="458436"/>
                  <a:pt x="553720" y="472406"/>
                  <a:pt x="567690" y="499711"/>
                </a:cubicBezTo>
                <a:cubicBezTo>
                  <a:pt x="581660" y="527016"/>
                  <a:pt x="595630" y="556226"/>
                  <a:pt x="601980" y="56892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71450" y="3144520"/>
            <a:ext cx="1960245" cy="9315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按</a:t>
            </a:r>
            <a:r>
              <a:rPr lang="en-US" altLang="zh-CN"/>
              <a:t>q</a:t>
            </a:r>
            <a:r>
              <a:rPr lang="zh-CN" altLang="en-US"/>
              <a:t>，</a:t>
            </a:r>
            <a:r>
              <a:rPr lang="en-US" altLang="zh-CN"/>
              <a:t>break</a:t>
            </a:r>
            <a:r>
              <a:rPr lang="zh-CN" altLang="en-US"/>
              <a:t>，</a:t>
            </a:r>
            <a:endParaRPr lang="zh-CN" altLang="en-US"/>
          </a:p>
          <a:p>
            <a:r>
              <a:rPr lang="zh-CN" altLang="en-US"/>
              <a:t>退出当前循环，</a:t>
            </a:r>
            <a:endParaRPr lang="zh-CN" altLang="en-US"/>
          </a:p>
          <a:p>
            <a:r>
              <a:rPr lang="zh-CN" altLang="en-US"/>
              <a:t>回到上一级循环</a:t>
            </a:r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3578225" y="3282315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4911725" y="3158490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493010" y="4832350"/>
            <a:ext cx="254508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</a:t>
            </a:r>
            <a:r>
              <a:rPr lang="en-US" altLang="zh-CN"/>
              <a:t>i</a:t>
            </a:r>
            <a:r>
              <a:rPr lang="zh-CN" altLang="en-US"/>
              <a:t>，</a:t>
            </a:r>
            <a:r>
              <a:rPr lang="en-US" altLang="zh-CN"/>
              <a:t>continue</a:t>
            </a:r>
            <a:r>
              <a:rPr lang="zh-CN" altLang="en-US"/>
              <a:t>，打印详细信息并在当前循环再来一遍</a:t>
            </a:r>
            <a:endParaRPr lang="zh-CN" altLang="en-US"/>
          </a:p>
        </p:txBody>
      </p:sp>
      <p:sp>
        <p:nvSpPr>
          <p:cNvPr id="15" name="任意多边形 14"/>
          <p:cNvSpPr/>
          <p:nvPr>
            <p:custDataLst>
              <p:tags r:id="rId1"/>
            </p:custDataLst>
          </p:nvPr>
        </p:nvSpPr>
        <p:spPr>
          <a:xfrm>
            <a:off x="5923280" y="3116580"/>
            <a:ext cx="1915160" cy="1344930"/>
          </a:xfrm>
          <a:custGeom>
            <a:avLst/>
            <a:gdLst>
              <a:gd name="connisteX0" fmla="*/ 690809 w 1915018"/>
              <a:gd name="connsiteY0" fmla="*/ 17145 h 1344859"/>
              <a:gd name="connisteX1" fmla="*/ 622229 w 1915018"/>
              <a:gd name="connsiteY1" fmla="*/ 17145 h 1344859"/>
              <a:gd name="connisteX2" fmla="*/ 553649 w 1915018"/>
              <a:gd name="connsiteY2" fmla="*/ 34925 h 1344859"/>
              <a:gd name="connisteX3" fmla="*/ 484434 w 1915018"/>
              <a:gd name="connsiteY3" fmla="*/ 69215 h 1344859"/>
              <a:gd name="connisteX4" fmla="*/ 415854 w 1915018"/>
              <a:gd name="connsiteY4" fmla="*/ 103505 h 1344859"/>
              <a:gd name="connisteX5" fmla="*/ 347274 w 1915018"/>
              <a:gd name="connsiteY5" fmla="*/ 154940 h 1344859"/>
              <a:gd name="connisteX6" fmla="*/ 295204 w 1915018"/>
              <a:gd name="connsiteY6" fmla="*/ 223520 h 1344859"/>
              <a:gd name="connisteX7" fmla="*/ 243769 w 1915018"/>
              <a:gd name="connsiteY7" fmla="*/ 292735 h 1344859"/>
              <a:gd name="connisteX8" fmla="*/ 209479 w 1915018"/>
              <a:gd name="connsiteY8" fmla="*/ 361315 h 1344859"/>
              <a:gd name="connisteX9" fmla="*/ 158044 w 1915018"/>
              <a:gd name="connsiteY9" fmla="*/ 429895 h 1344859"/>
              <a:gd name="connisteX10" fmla="*/ 123754 w 1915018"/>
              <a:gd name="connsiteY10" fmla="*/ 499110 h 1344859"/>
              <a:gd name="connisteX11" fmla="*/ 71684 w 1915018"/>
              <a:gd name="connsiteY11" fmla="*/ 567690 h 1344859"/>
              <a:gd name="connisteX12" fmla="*/ 54539 w 1915018"/>
              <a:gd name="connsiteY12" fmla="*/ 636270 h 1344859"/>
              <a:gd name="connisteX13" fmla="*/ 20249 w 1915018"/>
              <a:gd name="connsiteY13" fmla="*/ 705485 h 1344859"/>
              <a:gd name="connisteX14" fmla="*/ 3104 w 1915018"/>
              <a:gd name="connsiteY14" fmla="*/ 774065 h 1344859"/>
              <a:gd name="connisteX15" fmla="*/ 3104 w 1915018"/>
              <a:gd name="connsiteY15" fmla="*/ 842645 h 1344859"/>
              <a:gd name="connisteX16" fmla="*/ 3104 w 1915018"/>
              <a:gd name="connsiteY16" fmla="*/ 911860 h 1344859"/>
              <a:gd name="connisteX17" fmla="*/ 37394 w 1915018"/>
              <a:gd name="connsiteY17" fmla="*/ 980440 h 1344859"/>
              <a:gd name="connisteX18" fmla="*/ 106609 w 1915018"/>
              <a:gd name="connsiteY18" fmla="*/ 1031875 h 1344859"/>
              <a:gd name="connisteX19" fmla="*/ 175189 w 1915018"/>
              <a:gd name="connsiteY19" fmla="*/ 1101090 h 1344859"/>
              <a:gd name="connisteX20" fmla="*/ 243769 w 1915018"/>
              <a:gd name="connsiteY20" fmla="*/ 1135380 h 1344859"/>
              <a:gd name="connisteX21" fmla="*/ 330129 w 1915018"/>
              <a:gd name="connsiteY21" fmla="*/ 1169670 h 1344859"/>
              <a:gd name="connisteX22" fmla="*/ 398709 w 1915018"/>
              <a:gd name="connsiteY22" fmla="*/ 1221105 h 1344859"/>
              <a:gd name="connisteX23" fmla="*/ 467289 w 1915018"/>
              <a:gd name="connsiteY23" fmla="*/ 1272540 h 1344859"/>
              <a:gd name="connisteX24" fmla="*/ 536504 w 1915018"/>
              <a:gd name="connsiteY24" fmla="*/ 1289685 h 1344859"/>
              <a:gd name="connisteX25" fmla="*/ 605084 w 1915018"/>
              <a:gd name="connsiteY25" fmla="*/ 1307465 h 1344859"/>
              <a:gd name="connisteX26" fmla="*/ 673664 w 1915018"/>
              <a:gd name="connsiteY26" fmla="*/ 1341755 h 1344859"/>
              <a:gd name="connisteX27" fmla="*/ 742879 w 1915018"/>
              <a:gd name="connsiteY27" fmla="*/ 1341755 h 1344859"/>
              <a:gd name="connisteX28" fmla="*/ 811459 w 1915018"/>
              <a:gd name="connsiteY28" fmla="*/ 1341755 h 1344859"/>
              <a:gd name="connisteX29" fmla="*/ 880039 w 1915018"/>
              <a:gd name="connsiteY29" fmla="*/ 1341755 h 1344859"/>
              <a:gd name="connisteX30" fmla="*/ 948619 w 1915018"/>
              <a:gd name="connsiteY30" fmla="*/ 1341755 h 1344859"/>
              <a:gd name="connisteX31" fmla="*/ 1017834 w 1915018"/>
              <a:gd name="connsiteY31" fmla="*/ 1341755 h 1344859"/>
              <a:gd name="connisteX32" fmla="*/ 1086414 w 1915018"/>
              <a:gd name="connsiteY32" fmla="*/ 1341755 h 1344859"/>
              <a:gd name="connisteX33" fmla="*/ 1154994 w 1915018"/>
              <a:gd name="connsiteY33" fmla="*/ 1341755 h 1344859"/>
              <a:gd name="connisteX34" fmla="*/ 1224209 w 1915018"/>
              <a:gd name="connsiteY34" fmla="*/ 1324610 h 1344859"/>
              <a:gd name="connisteX35" fmla="*/ 1292789 w 1915018"/>
              <a:gd name="connsiteY35" fmla="*/ 1307465 h 1344859"/>
              <a:gd name="connisteX36" fmla="*/ 1361369 w 1915018"/>
              <a:gd name="connsiteY36" fmla="*/ 1307465 h 1344859"/>
              <a:gd name="connisteX37" fmla="*/ 1430584 w 1915018"/>
              <a:gd name="connsiteY37" fmla="*/ 1272540 h 1344859"/>
              <a:gd name="connisteX38" fmla="*/ 1499164 w 1915018"/>
              <a:gd name="connsiteY38" fmla="*/ 1238250 h 1344859"/>
              <a:gd name="connisteX39" fmla="*/ 1567744 w 1915018"/>
              <a:gd name="connsiteY39" fmla="*/ 1221105 h 1344859"/>
              <a:gd name="connisteX40" fmla="*/ 1636959 w 1915018"/>
              <a:gd name="connsiteY40" fmla="*/ 1186815 h 1344859"/>
              <a:gd name="connisteX41" fmla="*/ 1705539 w 1915018"/>
              <a:gd name="connsiteY41" fmla="*/ 1169670 h 1344859"/>
              <a:gd name="connisteX42" fmla="*/ 1774119 w 1915018"/>
              <a:gd name="connsiteY42" fmla="*/ 1118235 h 1344859"/>
              <a:gd name="connisteX43" fmla="*/ 1826189 w 1915018"/>
              <a:gd name="connsiteY43" fmla="*/ 1049020 h 1344859"/>
              <a:gd name="connisteX44" fmla="*/ 1877624 w 1915018"/>
              <a:gd name="connsiteY44" fmla="*/ 980440 h 1344859"/>
              <a:gd name="connisteX45" fmla="*/ 1911914 w 1915018"/>
              <a:gd name="connsiteY45" fmla="*/ 911860 h 1344859"/>
              <a:gd name="connisteX46" fmla="*/ 1911914 w 1915018"/>
              <a:gd name="connsiteY46" fmla="*/ 842645 h 1344859"/>
              <a:gd name="connisteX47" fmla="*/ 1911914 w 1915018"/>
              <a:gd name="connsiteY47" fmla="*/ 774065 h 1344859"/>
              <a:gd name="connisteX48" fmla="*/ 1911914 w 1915018"/>
              <a:gd name="connsiteY48" fmla="*/ 705485 h 1344859"/>
              <a:gd name="connisteX49" fmla="*/ 1911914 w 1915018"/>
              <a:gd name="connsiteY49" fmla="*/ 636270 h 1344859"/>
              <a:gd name="connisteX50" fmla="*/ 1894769 w 1915018"/>
              <a:gd name="connsiteY50" fmla="*/ 567690 h 1344859"/>
              <a:gd name="connisteX51" fmla="*/ 1877624 w 1915018"/>
              <a:gd name="connsiteY51" fmla="*/ 499110 h 1344859"/>
              <a:gd name="connisteX52" fmla="*/ 1843334 w 1915018"/>
              <a:gd name="connsiteY52" fmla="*/ 429895 h 1344859"/>
              <a:gd name="connisteX53" fmla="*/ 1808409 w 1915018"/>
              <a:gd name="connsiteY53" fmla="*/ 361315 h 1344859"/>
              <a:gd name="connisteX54" fmla="*/ 1791264 w 1915018"/>
              <a:gd name="connsiteY54" fmla="*/ 292735 h 1344859"/>
              <a:gd name="connisteX55" fmla="*/ 1756974 w 1915018"/>
              <a:gd name="connsiteY55" fmla="*/ 223520 h 1344859"/>
              <a:gd name="connisteX56" fmla="*/ 1705539 w 1915018"/>
              <a:gd name="connsiteY56" fmla="*/ 154940 h 1344859"/>
              <a:gd name="connisteX57" fmla="*/ 1636959 w 1915018"/>
              <a:gd name="connsiteY57" fmla="*/ 103505 h 1344859"/>
              <a:gd name="connisteX58" fmla="*/ 1567744 w 1915018"/>
              <a:gd name="connsiteY58" fmla="*/ 52070 h 1344859"/>
              <a:gd name="connisteX59" fmla="*/ 1499164 w 1915018"/>
              <a:gd name="connsiteY59" fmla="*/ 17145 h 1344859"/>
              <a:gd name="connisteX60" fmla="*/ 1430584 w 1915018"/>
              <a:gd name="connsiteY60" fmla="*/ 0 h 134485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</a:cxnLst>
            <a:rect l="l" t="t" r="r" b="b"/>
            <a:pathLst>
              <a:path w="1915019" h="1344859">
                <a:moveTo>
                  <a:pt x="690809" y="17145"/>
                </a:moveTo>
                <a:cubicBezTo>
                  <a:pt x="678744" y="16510"/>
                  <a:pt x="649534" y="13335"/>
                  <a:pt x="622229" y="17145"/>
                </a:cubicBezTo>
                <a:cubicBezTo>
                  <a:pt x="594924" y="20955"/>
                  <a:pt x="580954" y="24765"/>
                  <a:pt x="553649" y="34925"/>
                </a:cubicBezTo>
                <a:cubicBezTo>
                  <a:pt x="526344" y="45085"/>
                  <a:pt x="511739" y="55245"/>
                  <a:pt x="484434" y="69215"/>
                </a:cubicBezTo>
                <a:cubicBezTo>
                  <a:pt x="457129" y="83185"/>
                  <a:pt x="443159" y="86360"/>
                  <a:pt x="415854" y="103505"/>
                </a:cubicBezTo>
                <a:cubicBezTo>
                  <a:pt x="388549" y="120650"/>
                  <a:pt x="371404" y="130810"/>
                  <a:pt x="347274" y="154940"/>
                </a:cubicBezTo>
                <a:cubicBezTo>
                  <a:pt x="323144" y="179070"/>
                  <a:pt x="316159" y="196215"/>
                  <a:pt x="295204" y="223520"/>
                </a:cubicBezTo>
                <a:cubicBezTo>
                  <a:pt x="274249" y="250825"/>
                  <a:pt x="260914" y="265430"/>
                  <a:pt x="243769" y="292735"/>
                </a:cubicBezTo>
                <a:cubicBezTo>
                  <a:pt x="226624" y="320040"/>
                  <a:pt x="226624" y="334010"/>
                  <a:pt x="209479" y="361315"/>
                </a:cubicBezTo>
                <a:cubicBezTo>
                  <a:pt x="192334" y="388620"/>
                  <a:pt x="175189" y="402590"/>
                  <a:pt x="158044" y="429895"/>
                </a:cubicBezTo>
                <a:cubicBezTo>
                  <a:pt x="140899" y="457200"/>
                  <a:pt x="140899" y="471805"/>
                  <a:pt x="123754" y="499110"/>
                </a:cubicBezTo>
                <a:cubicBezTo>
                  <a:pt x="106609" y="526415"/>
                  <a:pt x="85654" y="540385"/>
                  <a:pt x="71684" y="567690"/>
                </a:cubicBezTo>
                <a:cubicBezTo>
                  <a:pt x="57714" y="594995"/>
                  <a:pt x="64699" y="608965"/>
                  <a:pt x="54539" y="636270"/>
                </a:cubicBezTo>
                <a:cubicBezTo>
                  <a:pt x="44379" y="663575"/>
                  <a:pt x="30409" y="678180"/>
                  <a:pt x="20249" y="705485"/>
                </a:cubicBezTo>
                <a:cubicBezTo>
                  <a:pt x="10089" y="732790"/>
                  <a:pt x="6279" y="746760"/>
                  <a:pt x="3104" y="774065"/>
                </a:cubicBezTo>
                <a:cubicBezTo>
                  <a:pt x="-71" y="801370"/>
                  <a:pt x="3104" y="815340"/>
                  <a:pt x="3104" y="842645"/>
                </a:cubicBezTo>
                <a:cubicBezTo>
                  <a:pt x="3104" y="869950"/>
                  <a:pt x="-3881" y="884555"/>
                  <a:pt x="3104" y="911860"/>
                </a:cubicBezTo>
                <a:cubicBezTo>
                  <a:pt x="10089" y="939165"/>
                  <a:pt x="16439" y="956310"/>
                  <a:pt x="37394" y="980440"/>
                </a:cubicBezTo>
                <a:cubicBezTo>
                  <a:pt x="58349" y="1004570"/>
                  <a:pt x="79304" y="1007745"/>
                  <a:pt x="106609" y="1031875"/>
                </a:cubicBezTo>
                <a:cubicBezTo>
                  <a:pt x="133914" y="1056005"/>
                  <a:pt x="147884" y="1080135"/>
                  <a:pt x="175189" y="1101090"/>
                </a:cubicBezTo>
                <a:cubicBezTo>
                  <a:pt x="202494" y="1122045"/>
                  <a:pt x="212654" y="1121410"/>
                  <a:pt x="243769" y="1135380"/>
                </a:cubicBezTo>
                <a:cubicBezTo>
                  <a:pt x="274884" y="1149350"/>
                  <a:pt x="299014" y="1152525"/>
                  <a:pt x="330129" y="1169670"/>
                </a:cubicBezTo>
                <a:cubicBezTo>
                  <a:pt x="361244" y="1186815"/>
                  <a:pt x="371404" y="1200785"/>
                  <a:pt x="398709" y="1221105"/>
                </a:cubicBezTo>
                <a:cubicBezTo>
                  <a:pt x="426014" y="1241425"/>
                  <a:pt x="439984" y="1258570"/>
                  <a:pt x="467289" y="1272540"/>
                </a:cubicBezTo>
                <a:cubicBezTo>
                  <a:pt x="494594" y="1286510"/>
                  <a:pt x="509199" y="1282700"/>
                  <a:pt x="536504" y="1289685"/>
                </a:cubicBezTo>
                <a:cubicBezTo>
                  <a:pt x="563809" y="1296670"/>
                  <a:pt x="577779" y="1297305"/>
                  <a:pt x="605084" y="1307465"/>
                </a:cubicBezTo>
                <a:cubicBezTo>
                  <a:pt x="632389" y="1317625"/>
                  <a:pt x="646359" y="1334770"/>
                  <a:pt x="673664" y="1341755"/>
                </a:cubicBezTo>
                <a:cubicBezTo>
                  <a:pt x="700969" y="1348740"/>
                  <a:pt x="715574" y="1341755"/>
                  <a:pt x="742879" y="1341755"/>
                </a:cubicBezTo>
                <a:cubicBezTo>
                  <a:pt x="770184" y="1341755"/>
                  <a:pt x="784154" y="1341755"/>
                  <a:pt x="811459" y="1341755"/>
                </a:cubicBezTo>
                <a:cubicBezTo>
                  <a:pt x="838764" y="1341755"/>
                  <a:pt x="852734" y="1341755"/>
                  <a:pt x="880039" y="1341755"/>
                </a:cubicBezTo>
                <a:cubicBezTo>
                  <a:pt x="907344" y="1341755"/>
                  <a:pt x="921314" y="1341755"/>
                  <a:pt x="948619" y="1341755"/>
                </a:cubicBezTo>
                <a:cubicBezTo>
                  <a:pt x="975924" y="1341755"/>
                  <a:pt x="990529" y="1341755"/>
                  <a:pt x="1017834" y="1341755"/>
                </a:cubicBezTo>
                <a:cubicBezTo>
                  <a:pt x="1045139" y="1341755"/>
                  <a:pt x="1059109" y="1341755"/>
                  <a:pt x="1086414" y="1341755"/>
                </a:cubicBezTo>
                <a:cubicBezTo>
                  <a:pt x="1113719" y="1341755"/>
                  <a:pt x="1127689" y="1344930"/>
                  <a:pt x="1154994" y="1341755"/>
                </a:cubicBezTo>
                <a:cubicBezTo>
                  <a:pt x="1182299" y="1338580"/>
                  <a:pt x="1196904" y="1331595"/>
                  <a:pt x="1224209" y="1324610"/>
                </a:cubicBezTo>
                <a:cubicBezTo>
                  <a:pt x="1251514" y="1317625"/>
                  <a:pt x="1265484" y="1310640"/>
                  <a:pt x="1292789" y="1307465"/>
                </a:cubicBezTo>
                <a:cubicBezTo>
                  <a:pt x="1320094" y="1304290"/>
                  <a:pt x="1334064" y="1314450"/>
                  <a:pt x="1361369" y="1307465"/>
                </a:cubicBezTo>
                <a:cubicBezTo>
                  <a:pt x="1388674" y="1300480"/>
                  <a:pt x="1403279" y="1286510"/>
                  <a:pt x="1430584" y="1272540"/>
                </a:cubicBezTo>
                <a:cubicBezTo>
                  <a:pt x="1457889" y="1258570"/>
                  <a:pt x="1471859" y="1248410"/>
                  <a:pt x="1499164" y="1238250"/>
                </a:cubicBezTo>
                <a:cubicBezTo>
                  <a:pt x="1526469" y="1228090"/>
                  <a:pt x="1540439" y="1231265"/>
                  <a:pt x="1567744" y="1221105"/>
                </a:cubicBezTo>
                <a:cubicBezTo>
                  <a:pt x="1595049" y="1210945"/>
                  <a:pt x="1609654" y="1196975"/>
                  <a:pt x="1636959" y="1186815"/>
                </a:cubicBezTo>
                <a:cubicBezTo>
                  <a:pt x="1664264" y="1176655"/>
                  <a:pt x="1678234" y="1183640"/>
                  <a:pt x="1705539" y="1169670"/>
                </a:cubicBezTo>
                <a:cubicBezTo>
                  <a:pt x="1732844" y="1155700"/>
                  <a:pt x="1749989" y="1142365"/>
                  <a:pt x="1774119" y="1118235"/>
                </a:cubicBezTo>
                <a:cubicBezTo>
                  <a:pt x="1798249" y="1094105"/>
                  <a:pt x="1805234" y="1076325"/>
                  <a:pt x="1826189" y="1049020"/>
                </a:cubicBezTo>
                <a:cubicBezTo>
                  <a:pt x="1847144" y="1021715"/>
                  <a:pt x="1860479" y="1007745"/>
                  <a:pt x="1877624" y="980440"/>
                </a:cubicBezTo>
                <a:cubicBezTo>
                  <a:pt x="1894769" y="953135"/>
                  <a:pt x="1904929" y="939165"/>
                  <a:pt x="1911914" y="911860"/>
                </a:cubicBezTo>
                <a:cubicBezTo>
                  <a:pt x="1918899" y="884555"/>
                  <a:pt x="1911914" y="869950"/>
                  <a:pt x="1911914" y="842645"/>
                </a:cubicBezTo>
                <a:cubicBezTo>
                  <a:pt x="1911914" y="815340"/>
                  <a:pt x="1911914" y="801370"/>
                  <a:pt x="1911914" y="774065"/>
                </a:cubicBezTo>
                <a:cubicBezTo>
                  <a:pt x="1911914" y="746760"/>
                  <a:pt x="1911914" y="732790"/>
                  <a:pt x="1911914" y="705485"/>
                </a:cubicBezTo>
                <a:cubicBezTo>
                  <a:pt x="1911914" y="678180"/>
                  <a:pt x="1915089" y="663575"/>
                  <a:pt x="1911914" y="636270"/>
                </a:cubicBezTo>
                <a:cubicBezTo>
                  <a:pt x="1908739" y="608965"/>
                  <a:pt x="1901754" y="594995"/>
                  <a:pt x="1894769" y="567690"/>
                </a:cubicBezTo>
                <a:cubicBezTo>
                  <a:pt x="1887784" y="540385"/>
                  <a:pt x="1887784" y="526415"/>
                  <a:pt x="1877624" y="499110"/>
                </a:cubicBezTo>
                <a:cubicBezTo>
                  <a:pt x="1867464" y="471805"/>
                  <a:pt x="1857304" y="457200"/>
                  <a:pt x="1843334" y="429895"/>
                </a:cubicBezTo>
                <a:cubicBezTo>
                  <a:pt x="1829364" y="402590"/>
                  <a:pt x="1818569" y="388620"/>
                  <a:pt x="1808409" y="361315"/>
                </a:cubicBezTo>
                <a:cubicBezTo>
                  <a:pt x="1798249" y="334010"/>
                  <a:pt x="1801424" y="320040"/>
                  <a:pt x="1791264" y="292735"/>
                </a:cubicBezTo>
                <a:cubicBezTo>
                  <a:pt x="1781104" y="265430"/>
                  <a:pt x="1774119" y="250825"/>
                  <a:pt x="1756974" y="223520"/>
                </a:cubicBezTo>
                <a:cubicBezTo>
                  <a:pt x="1739829" y="196215"/>
                  <a:pt x="1729669" y="179070"/>
                  <a:pt x="1705539" y="154940"/>
                </a:cubicBezTo>
                <a:cubicBezTo>
                  <a:pt x="1681409" y="130810"/>
                  <a:pt x="1664264" y="123825"/>
                  <a:pt x="1636959" y="103505"/>
                </a:cubicBezTo>
                <a:cubicBezTo>
                  <a:pt x="1609654" y="83185"/>
                  <a:pt x="1595049" y="69215"/>
                  <a:pt x="1567744" y="52070"/>
                </a:cubicBezTo>
                <a:cubicBezTo>
                  <a:pt x="1540439" y="34925"/>
                  <a:pt x="1526469" y="27305"/>
                  <a:pt x="1499164" y="17145"/>
                </a:cubicBezTo>
                <a:cubicBezTo>
                  <a:pt x="1471859" y="6985"/>
                  <a:pt x="1442649" y="2540"/>
                  <a:pt x="1430584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>
            <p:custDataLst>
              <p:tags r:id="rId2"/>
            </p:custDataLst>
          </p:nvPr>
        </p:nvSpPr>
        <p:spPr>
          <a:xfrm>
            <a:off x="7256780" y="2992755"/>
            <a:ext cx="298450" cy="381635"/>
          </a:xfrm>
          <a:custGeom>
            <a:avLst/>
            <a:gdLst>
              <a:gd name="connisteX0" fmla="*/ 57643 w 298308"/>
              <a:gd name="connsiteY0" fmla="*/ 381564 h 381564"/>
              <a:gd name="connisteX1" fmla="*/ 40498 w 298308"/>
              <a:gd name="connsiteY1" fmla="*/ 312349 h 381564"/>
              <a:gd name="connisteX2" fmla="*/ 40498 w 298308"/>
              <a:gd name="connsiteY2" fmla="*/ 243769 h 381564"/>
              <a:gd name="connisteX3" fmla="*/ 6208 w 298308"/>
              <a:gd name="connsiteY3" fmla="*/ 175189 h 381564"/>
              <a:gd name="connisteX4" fmla="*/ 6208 w 298308"/>
              <a:gd name="connsiteY4" fmla="*/ 105974 h 381564"/>
              <a:gd name="connisteX5" fmla="*/ 6208 w 298308"/>
              <a:gd name="connsiteY5" fmla="*/ 37394 h 381564"/>
              <a:gd name="connisteX6" fmla="*/ 74788 w 298308"/>
              <a:gd name="connsiteY6" fmla="*/ 3104 h 381564"/>
              <a:gd name="connisteX7" fmla="*/ 143368 w 298308"/>
              <a:gd name="connsiteY7" fmla="*/ 3104 h 381564"/>
              <a:gd name="connisteX8" fmla="*/ 229728 w 298308"/>
              <a:gd name="connsiteY8" fmla="*/ 3104 h 381564"/>
              <a:gd name="connisteX9" fmla="*/ 298308 w 298308"/>
              <a:gd name="connsiteY9" fmla="*/ 3104 h 38156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298309" h="381564">
                <a:moveTo>
                  <a:pt x="57644" y="381564"/>
                </a:moveTo>
                <a:cubicBezTo>
                  <a:pt x="54469" y="368864"/>
                  <a:pt x="43674" y="339654"/>
                  <a:pt x="40499" y="312349"/>
                </a:cubicBezTo>
                <a:cubicBezTo>
                  <a:pt x="37324" y="285044"/>
                  <a:pt x="47484" y="271074"/>
                  <a:pt x="40499" y="243769"/>
                </a:cubicBezTo>
                <a:cubicBezTo>
                  <a:pt x="33514" y="216464"/>
                  <a:pt x="13194" y="202494"/>
                  <a:pt x="6209" y="175189"/>
                </a:cubicBezTo>
                <a:cubicBezTo>
                  <a:pt x="-776" y="147884"/>
                  <a:pt x="6209" y="133279"/>
                  <a:pt x="6209" y="105974"/>
                </a:cubicBezTo>
                <a:cubicBezTo>
                  <a:pt x="6209" y="78669"/>
                  <a:pt x="-7761" y="57714"/>
                  <a:pt x="6209" y="37394"/>
                </a:cubicBezTo>
                <a:cubicBezTo>
                  <a:pt x="20179" y="17074"/>
                  <a:pt x="47484" y="10089"/>
                  <a:pt x="74789" y="3104"/>
                </a:cubicBezTo>
                <a:cubicBezTo>
                  <a:pt x="102094" y="-3881"/>
                  <a:pt x="112254" y="3104"/>
                  <a:pt x="143369" y="3104"/>
                </a:cubicBezTo>
                <a:cubicBezTo>
                  <a:pt x="174484" y="3104"/>
                  <a:pt x="198614" y="3104"/>
                  <a:pt x="229729" y="3104"/>
                </a:cubicBezTo>
                <a:cubicBezTo>
                  <a:pt x="260844" y="3104"/>
                  <a:pt x="286244" y="3104"/>
                  <a:pt x="298309" y="3104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3"/>
            </p:custDataLst>
          </p:nvPr>
        </p:nvSpPr>
        <p:spPr>
          <a:xfrm>
            <a:off x="5923280" y="4627245"/>
            <a:ext cx="22872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按的啥也不是，</a:t>
            </a:r>
            <a:r>
              <a:rPr lang="en-US" altLang="zh-CN"/>
              <a:t>continue</a:t>
            </a:r>
            <a:r>
              <a:rPr lang="zh-CN" altLang="en-US"/>
              <a:t>，指出错误，当前层级再来一遍</a:t>
            </a: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8391525" y="2476099"/>
            <a:ext cx="1423976" cy="1258551"/>
          </a:xfrm>
          <a:custGeom>
            <a:avLst/>
            <a:gdLst>
              <a:gd name="connsiteX0" fmla="*/ 0 w 2242"/>
              <a:gd name="connsiteY0" fmla="*/ 26 h 1981"/>
              <a:gd name="connsiteX1" fmla="*/ 1261 w 2242"/>
              <a:gd name="connsiteY1" fmla="*/ 170 h 1981"/>
              <a:gd name="connsiteX2" fmla="*/ 2161 w 2242"/>
              <a:gd name="connsiteY2" fmla="*/ 1118 h 1981"/>
              <a:gd name="connsiteX3" fmla="*/ 2233 w 2242"/>
              <a:gd name="connsiteY3" fmla="*/ 1982 h 19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42" h="1982">
                <a:moveTo>
                  <a:pt x="0" y="26"/>
                </a:moveTo>
                <a:cubicBezTo>
                  <a:pt x="95" y="17"/>
                  <a:pt x="621" y="-80"/>
                  <a:pt x="1261" y="170"/>
                </a:cubicBezTo>
                <a:cubicBezTo>
                  <a:pt x="1589" y="348"/>
                  <a:pt x="2041" y="698"/>
                  <a:pt x="2161" y="1118"/>
                </a:cubicBezTo>
                <a:cubicBezTo>
                  <a:pt x="2281" y="1538"/>
                  <a:pt x="2233" y="1963"/>
                  <a:pt x="2233" y="1982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9578340" y="345313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4"/>
            </p:custDataLst>
          </p:nvPr>
        </p:nvSpPr>
        <p:spPr>
          <a:xfrm>
            <a:off x="8640445" y="3841750"/>
            <a:ext cx="2811780" cy="9220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下一阶段：比如偷牌弃置装备，选择弃置哪一个装备，进入下一级的循环</a:t>
            </a:r>
            <a:endParaRPr lang="zh-CN" altLang="en-US"/>
          </a:p>
        </p:txBody>
      </p:sp>
      <p:cxnSp>
        <p:nvCxnSpPr>
          <p:cNvPr id="2" name="直接连接符 1"/>
          <p:cNvCxnSpPr/>
          <p:nvPr/>
        </p:nvCxnSpPr>
        <p:spPr>
          <a:xfrm>
            <a:off x="9790430" y="4939030"/>
            <a:ext cx="0" cy="5715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任意多边形 2"/>
          <p:cNvSpPr/>
          <p:nvPr>
            <p:custDataLst>
              <p:tags r:id="rId5"/>
            </p:custDataLst>
          </p:nvPr>
        </p:nvSpPr>
        <p:spPr>
          <a:xfrm>
            <a:off x="9540875" y="5267960"/>
            <a:ext cx="499110" cy="281305"/>
          </a:xfrm>
          <a:custGeom>
            <a:avLst/>
            <a:gdLst>
              <a:gd name="connisteX0" fmla="*/ 0 w 499110"/>
              <a:gd name="connsiteY0" fmla="*/ 0 h 281163"/>
              <a:gd name="connisteX1" fmla="*/ 51435 w 499110"/>
              <a:gd name="connsiteY1" fmla="*/ 68580 h 281163"/>
              <a:gd name="connisteX2" fmla="*/ 68580 w 499110"/>
              <a:gd name="connsiteY2" fmla="*/ 137160 h 281163"/>
              <a:gd name="connisteX3" fmla="*/ 120650 w 499110"/>
              <a:gd name="connsiteY3" fmla="*/ 206375 h 281163"/>
              <a:gd name="connisteX4" fmla="*/ 172085 w 499110"/>
              <a:gd name="connsiteY4" fmla="*/ 274955 h 281163"/>
              <a:gd name="connisteX5" fmla="*/ 240665 w 499110"/>
              <a:gd name="connsiteY5" fmla="*/ 274955 h 281163"/>
              <a:gd name="connisteX6" fmla="*/ 309880 w 499110"/>
              <a:gd name="connsiteY6" fmla="*/ 274955 h 281163"/>
              <a:gd name="connisteX7" fmla="*/ 378460 w 499110"/>
              <a:gd name="connsiteY7" fmla="*/ 240665 h 281163"/>
              <a:gd name="connisteX8" fmla="*/ 429895 w 499110"/>
              <a:gd name="connsiteY8" fmla="*/ 172085 h 281163"/>
              <a:gd name="connisteX9" fmla="*/ 464185 w 499110"/>
              <a:gd name="connsiteY9" fmla="*/ 102870 h 281163"/>
              <a:gd name="connisteX10" fmla="*/ 499110 w 499110"/>
              <a:gd name="connsiteY10" fmla="*/ 34290 h 28116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99110" h="281164">
                <a:moveTo>
                  <a:pt x="0" y="0"/>
                </a:moveTo>
                <a:cubicBezTo>
                  <a:pt x="10160" y="12065"/>
                  <a:pt x="37465" y="41275"/>
                  <a:pt x="51435" y="68580"/>
                </a:cubicBezTo>
                <a:cubicBezTo>
                  <a:pt x="65405" y="95885"/>
                  <a:pt x="54610" y="109855"/>
                  <a:pt x="68580" y="137160"/>
                </a:cubicBezTo>
                <a:cubicBezTo>
                  <a:pt x="82550" y="164465"/>
                  <a:pt x="99695" y="179070"/>
                  <a:pt x="120650" y="206375"/>
                </a:cubicBezTo>
                <a:cubicBezTo>
                  <a:pt x="141605" y="233680"/>
                  <a:pt x="147955" y="260985"/>
                  <a:pt x="172085" y="274955"/>
                </a:cubicBezTo>
                <a:cubicBezTo>
                  <a:pt x="196215" y="288925"/>
                  <a:pt x="213360" y="274955"/>
                  <a:pt x="240665" y="274955"/>
                </a:cubicBezTo>
                <a:cubicBezTo>
                  <a:pt x="267970" y="274955"/>
                  <a:pt x="282575" y="281940"/>
                  <a:pt x="309880" y="274955"/>
                </a:cubicBezTo>
                <a:cubicBezTo>
                  <a:pt x="337185" y="267970"/>
                  <a:pt x="354330" y="260985"/>
                  <a:pt x="378460" y="240665"/>
                </a:cubicBezTo>
                <a:cubicBezTo>
                  <a:pt x="402590" y="220345"/>
                  <a:pt x="412750" y="199390"/>
                  <a:pt x="429895" y="172085"/>
                </a:cubicBezTo>
                <a:cubicBezTo>
                  <a:pt x="447040" y="144780"/>
                  <a:pt x="450215" y="130175"/>
                  <a:pt x="464185" y="102870"/>
                </a:cubicBezTo>
                <a:cubicBezTo>
                  <a:pt x="478155" y="75565"/>
                  <a:pt x="492760" y="46355"/>
                  <a:pt x="499110" y="3429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61730" y="5637530"/>
            <a:ext cx="27432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出完牌之后</a:t>
            </a:r>
            <a:r>
              <a:rPr lang="en-US" altLang="zh-CN"/>
              <a:t>break</a:t>
            </a:r>
            <a:r>
              <a:rPr lang="zh-CN" altLang="en-US"/>
              <a:t>退出当前循环，自动回到上一循环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技能的使用问题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在现在版本的技能实现中，技能会有一个</a:t>
            </a:r>
            <a:r>
              <a:rPr lang="en-US" altLang="zh-CN"/>
              <a:t>use()</a:t>
            </a:r>
            <a:r>
              <a:rPr lang="zh-CN" altLang="en-US"/>
              <a:t>函数，但这个</a:t>
            </a:r>
            <a:r>
              <a:rPr lang="en-US" altLang="zh-CN"/>
              <a:t>use</a:t>
            </a:r>
            <a:r>
              <a:rPr lang="zh-CN" altLang="en-US"/>
              <a:t>函数的目标是不确定的，如果在写敌人的</a:t>
            </a:r>
            <a:r>
              <a:rPr lang="en-US" altLang="zh-CN"/>
              <a:t>ai</a:t>
            </a:r>
            <a:r>
              <a:rPr lang="zh-CN" altLang="en-US"/>
              <a:t>时其实还好，但是写到</a:t>
            </a:r>
            <a:r>
              <a:rPr lang="en-US" altLang="zh-CN"/>
              <a:t>ui</a:t>
            </a:r>
            <a:r>
              <a:rPr lang="zh-CN" altLang="en-US"/>
              <a:t>交互的时候，我必须提前有一个问询的过程，询问技能需要什么输入。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因此，带有主动效果的技能，也就是需要实现</a:t>
            </a:r>
            <a:r>
              <a:rPr lang="en-US" altLang="zh-CN"/>
              <a:t>use()</a:t>
            </a:r>
            <a:r>
              <a:rPr lang="zh-CN" altLang="en-US"/>
              <a:t>函数的技能，都需要写一个</a:t>
            </a:r>
            <a:r>
              <a:rPr lang="en-US" altLang="zh-CN"/>
              <a:t>give_use_parameter()</a:t>
            </a:r>
            <a:r>
              <a:rPr lang="zh-CN" altLang="en-US"/>
              <a:t>函数，给出</a:t>
            </a:r>
            <a:r>
              <a:rPr lang="en-US" altLang="zh-CN"/>
              <a:t>use()</a:t>
            </a:r>
            <a:r>
              <a:rPr lang="zh-CN" altLang="en-US"/>
              <a:t>所需要的参数，这样在</a:t>
            </a:r>
            <a:r>
              <a:rPr lang="en-US" altLang="zh-CN"/>
              <a:t>ui</a:t>
            </a:r>
            <a:r>
              <a:rPr lang="zh-CN" altLang="en-US"/>
              <a:t>的调用过程中，就可以实现先问询，调用技能的</a:t>
            </a:r>
            <a:r>
              <a:rPr lang="en-US" altLang="zh-CN">
                <a:sym typeface="+mn-ea"/>
              </a:rPr>
              <a:t>give_use_parameter()</a:t>
            </a:r>
            <a:r>
              <a:rPr lang="zh-CN" altLang="en-US">
                <a:sym typeface="+mn-ea"/>
              </a:rPr>
              <a:t>，根据获得的参数列表来找对应的参数，然后</a:t>
            </a:r>
            <a:r>
              <a:rPr lang="en-US" altLang="zh-CN">
                <a:sym typeface="+mn-ea"/>
              </a:rPr>
              <a:t>use()</a:t>
            </a:r>
            <a:r>
              <a:rPr lang="zh-CN" altLang="zh-CN">
                <a:sym typeface="+mn-ea"/>
              </a:rPr>
              <a:t>，没有主动技能的就返回个</a:t>
            </a:r>
            <a:r>
              <a:rPr lang="en-US" altLang="zh-CN">
                <a:sym typeface="+mn-ea"/>
              </a:rPr>
              <a:t>False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我现在实现的唯一一个主动技能是日光耀耀的上标记技能，在</a:t>
            </a:r>
            <a:r>
              <a:rPr lang="en-US" altLang="zh-CN">
                <a:sym typeface="+mn-ea"/>
              </a:rPr>
              <a:t>test_code_5.py</a:t>
            </a:r>
            <a:r>
              <a:rPr lang="zh-CN" altLang="en-US">
                <a:sym typeface="+mn-ea"/>
              </a:rPr>
              <a:t>里面先不管，让代码跑起来先，等过几天再重构日光耀耀主动技能和</a:t>
            </a:r>
            <a:r>
              <a:rPr lang="en-US" altLang="zh-CN">
                <a:sym typeface="+mn-ea"/>
              </a:rPr>
              <a:t>test_code_5.py</a:t>
            </a:r>
            <a:endParaRPr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装备的自动弃置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当装备栏已经有装备的时候，可以选择主动将装备弃置，这是正常操作。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当想要装上新装备时，会自动将已装备的装备弃置，这是可以理解的。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现在出现了一个问题，</a:t>
            </a:r>
            <a:r>
              <a:rPr lang="en-US" altLang="zh-CN"/>
              <a:t>1</a:t>
            </a:r>
            <a:r>
              <a:rPr lang="zh-CN" altLang="en-US"/>
              <a:t>、逆元素不能主动弃置，逆元素的使用应该走</a:t>
            </a:r>
            <a:r>
              <a:rPr lang="en-US" altLang="zh-CN"/>
              <a:t>use_card</a:t>
            </a:r>
            <a:r>
              <a:rPr lang="zh-CN" altLang="en-US"/>
              <a:t>这个通用的接口，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逆元素的弃置应该走</a:t>
            </a:r>
            <a:r>
              <a:rPr lang="en-US" altLang="zh-CN"/>
              <a:t>unmount_item()</a:t>
            </a:r>
            <a:r>
              <a:rPr lang="zh-CN" altLang="en-US"/>
              <a:t>这个通用的接口，这样方便挂</a:t>
            </a:r>
            <a:r>
              <a:rPr lang="en-US" altLang="zh-CN"/>
              <a:t>hook</a:t>
            </a:r>
            <a:r>
              <a:rPr lang="zh-CN" altLang="en-US"/>
              <a:t>后</a:t>
            </a:r>
            <a:r>
              <a:rPr lang="en-US" altLang="zh-CN"/>
              <a:t>hook</a:t>
            </a:r>
            <a:r>
              <a:rPr lang="zh-CN" altLang="en-US"/>
              <a:t>正常生效。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那么</a:t>
            </a:r>
            <a:r>
              <a:rPr lang="en-US" altLang="zh-CN"/>
              <a:t>——</a:t>
            </a:r>
            <a:r>
              <a:rPr lang="zh-CN" altLang="en-US"/>
              <a:t>逆元素在不能主动弃置的情况下，怎么走</a:t>
            </a:r>
            <a:r>
              <a:rPr lang="en-US" altLang="zh-CN"/>
              <a:t>unmount_item()</a:t>
            </a:r>
            <a:r>
              <a:rPr lang="zh-CN" altLang="en-US"/>
              <a:t>这个接口呢</a:t>
            </a:r>
            <a:r>
              <a:rPr lang="en-US" altLang="zh-CN"/>
              <a:t>?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我现在太困了，没有办法思考出一个合理的解决方案出来。脑袋里只有疲惫，中午不休息的话，下午</a:t>
            </a:r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en-US" altLang="zh-CN"/>
              <a:t>3</a:t>
            </a:r>
            <a:r>
              <a:rPr lang="zh-CN" altLang="en-US"/>
              <a:t>点左右的强度实在是太大了，哪怕上午其实没有干什么重活。</a:t>
            </a:r>
            <a:endParaRPr lang="zh-CN" alt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装备的自动弃置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现在问题在于逆元素不能主动弃置的逻辑写在哪里，理论上来说，如果写在</a:t>
            </a:r>
            <a:r>
              <a:rPr lang="en-US" altLang="zh-CN"/>
              <a:t>use_card()</a:t>
            </a:r>
            <a:r>
              <a:rPr lang="zh-CN" altLang="en-US"/>
              <a:t>里面，做一次逆元素的判定、或者装备的判定，也是可以的，或者写在</a:t>
            </a:r>
            <a:r>
              <a:rPr lang="en-US" altLang="zh-CN"/>
              <a:t>unmount_item()</a:t>
            </a:r>
            <a:r>
              <a:rPr lang="zh-CN" altLang="en-US"/>
              <a:t>里面，让</a:t>
            </a:r>
            <a:r>
              <a:rPr lang="en-US" altLang="zh-CN"/>
              <a:t>unmount_item()</a:t>
            </a:r>
            <a:r>
              <a:rPr lang="zh-CN" altLang="en-US"/>
              <a:t>额外接受一个卡牌的参数，当有卡牌参数传进来时，</a:t>
            </a:r>
            <a:r>
              <a:rPr lang="en-US" altLang="zh-CN"/>
              <a:t>unmount_item()</a:t>
            </a:r>
            <a:r>
              <a:rPr lang="zh-CN" altLang="en-US"/>
              <a:t>就起到自动卸下装备的逻辑，没有参数传进来时，就视为主动主动卸下装备。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95045" y="3305175"/>
            <a:ext cx="4324350" cy="2476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67815" y="3718560"/>
            <a:ext cx="3950970" cy="3028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这里传入的</a:t>
            </a:r>
            <a:r>
              <a:rPr lang="en-US" altLang="zh-CN"/>
              <a:t>card</a:t>
            </a:r>
            <a:r>
              <a:rPr lang="zh-CN" altLang="en-US"/>
              <a:t>是指被弃置的卡牌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7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KSO_WM_BEAUTIFY_FLAG" val=""/>
</p:tagLst>
</file>

<file path=ppt/tags/tag69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00.xml><?xml version="1.0" encoding="utf-8"?>
<p:tagLst xmlns:p="http://schemas.openxmlformats.org/presentationml/2006/main">
  <p:tag name="KSO_WM_BEAUTIFY_FLAG" val=""/>
</p:tagLst>
</file>

<file path=ppt/tags/tag701.xml><?xml version="1.0" encoding="utf-8"?>
<p:tagLst xmlns:p="http://schemas.openxmlformats.org/presentationml/2006/main">
  <p:tag name="KSO_WM_BEAUTIFY_FLAG" val=""/>
</p:tagLst>
</file>

<file path=ppt/tags/tag702.xml><?xml version="1.0" encoding="utf-8"?>
<p:tagLst xmlns:p="http://schemas.openxmlformats.org/presentationml/2006/main">
  <p:tag name="KSO_WM_BEAUTIFY_FLAG" val=""/>
</p:tagLst>
</file>

<file path=ppt/tags/tag703.xml><?xml version="1.0" encoding="utf-8"?>
<p:tagLst xmlns:p="http://schemas.openxmlformats.org/presentationml/2006/main">
  <p:tag name="KSO_WM_BEAUTIFY_FLAG" val=""/>
</p:tagLst>
</file>

<file path=ppt/tags/tag704.xml><?xml version="1.0" encoding="utf-8"?>
<p:tagLst xmlns:p="http://schemas.openxmlformats.org/presentationml/2006/main">
  <p:tag name="KSO_WM_BEAUTIFY_FLAG" val=""/>
</p:tagLst>
</file>

<file path=ppt/tags/tag705.xml><?xml version="1.0" encoding="utf-8"?>
<p:tagLst xmlns:p="http://schemas.openxmlformats.org/presentationml/2006/main">
  <p:tag name="KSO_WM_BEAUTIFY_FLAG" val=""/>
</p:tagLst>
</file>

<file path=ppt/tags/tag706.xml><?xml version="1.0" encoding="utf-8"?>
<p:tagLst xmlns:p="http://schemas.openxmlformats.org/presentationml/2006/main">
  <p:tag name="KSO_WM_BEAUTIFY_FLAG" val=""/>
</p:tagLst>
</file>

<file path=ppt/tags/tag707.xml><?xml version="1.0" encoding="utf-8"?>
<p:tagLst xmlns:p="http://schemas.openxmlformats.org/presentationml/2006/main">
  <p:tag name="KSO_WM_BEAUTIFY_FLAG" val=""/>
</p:tagLst>
</file>

<file path=ppt/tags/tag708.xml><?xml version="1.0" encoding="utf-8"?>
<p:tagLst xmlns:p="http://schemas.openxmlformats.org/presentationml/2006/main">
  <p:tag name="KSO_WM_BEAUTIFY_FLAG" val=""/>
</p:tagLst>
</file>

<file path=ppt/tags/tag709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10.xml><?xml version="1.0" encoding="utf-8"?>
<p:tagLst xmlns:p="http://schemas.openxmlformats.org/presentationml/2006/main">
  <p:tag name="KSO_WM_BEAUTIFY_FLAG" val=""/>
</p:tagLst>
</file>

<file path=ppt/tags/tag711.xml><?xml version="1.0" encoding="utf-8"?>
<p:tagLst xmlns:p="http://schemas.openxmlformats.org/presentationml/2006/main">
  <p:tag name="KSO_WM_BEAUTIFY_FLAG" val=""/>
</p:tagLst>
</file>

<file path=ppt/tags/tag712.xml><?xml version="1.0" encoding="utf-8"?>
<p:tagLst xmlns:p="http://schemas.openxmlformats.org/presentationml/2006/main">
  <p:tag name="KSO_WM_BEAUTIFY_FLAG" val=""/>
</p:tagLst>
</file>

<file path=ppt/tags/tag713.xml><?xml version="1.0" encoding="utf-8"?>
<p:tagLst xmlns:p="http://schemas.openxmlformats.org/presentationml/2006/main">
  <p:tag name="KSO_WM_BEAUTIFY_FLAG" val=""/>
</p:tagLst>
</file>

<file path=ppt/tags/tag714.xml><?xml version="1.0" encoding="utf-8"?>
<p:tagLst xmlns:p="http://schemas.openxmlformats.org/presentationml/2006/main">
  <p:tag name="KSO_WM_BEAUTIFY_FLAG" val=""/>
</p:tagLst>
</file>

<file path=ppt/tags/tag715.xml><?xml version="1.0" encoding="utf-8"?>
<p:tagLst xmlns:p="http://schemas.openxmlformats.org/presentationml/2006/main">
  <p:tag name="KSO_WM_BEAUTIFY_FLAG" val=""/>
</p:tagLst>
</file>

<file path=ppt/tags/tag716.xml><?xml version="1.0" encoding="utf-8"?>
<p:tagLst xmlns:p="http://schemas.openxmlformats.org/presentationml/2006/main">
  <p:tag name="KSO_WM_BEAUTIFY_FLAG" val=""/>
</p:tagLst>
</file>

<file path=ppt/tags/tag717.xml><?xml version="1.0" encoding="utf-8"?>
<p:tagLst xmlns:p="http://schemas.openxmlformats.org/presentationml/2006/main">
  <p:tag name="KSO_WM_BEAUTIFY_FLAG" val=""/>
</p:tagLst>
</file>

<file path=ppt/tags/tag718.xml><?xml version="1.0" encoding="utf-8"?>
<p:tagLst xmlns:p="http://schemas.openxmlformats.org/presentationml/2006/main">
  <p:tag name="KSO_WM_BEAUTIFY_FLAG" val=""/>
</p:tagLst>
</file>

<file path=ppt/tags/tag719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20.xml><?xml version="1.0" encoding="utf-8"?>
<p:tagLst xmlns:p="http://schemas.openxmlformats.org/presentationml/2006/main">
  <p:tag name="KSO_WM_BEAUTIFY_FLAG" val=""/>
</p:tagLst>
</file>

<file path=ppt/tags/tag721.xml><?xml version="1.0" encoding="utf-8"?>
<p:tagLst xmlns:p="http://schemas.openxmlformats.org/presentationml/2006/main">
  <p:tag name="KSO_WM_BEAUTIFY_FLAG" val=""/>
</p:tagLst>
</file>

<file path=ppt/tags/tag722.xml><?xml version="1.0" encoding="utf-8"?>
<p:tagLst xmlns:p="http://schemas.openxmlformats.org/presentationml/2006/main">
  <p:tag name="KSO_WM_BEAUTIFY_FLAG" val=""/>
</p:tagLst>
</file>

<file path=ppt/tags/tag723.xml><?xml version="1.0" encoding="utf-8"?>
<p:tagLst xmlns:p="http://schemas.openxmlformats.org/presentationml/2006/main">
  <p:tag name="KSO_WM_BEAUTIFY_FLAG" val=""/>
</p:tagLst>
</file>

<file path=ppt/tags/tag724.xml><?xml version="1.0" encoding="utf-8"?>
<p:tagLst xmlns:p="http://schemas.openxmlformats.org/presentationml/2006/main">
  <p:tag name="KSO_WM_BEAUTIFY_FLAG" val=""/>
</p:tagLst>
</file>

<file path=ppt/tags/tag725.xml><?xml version="1.0" encoding="utf-8"?>
<p:tagLst xmlns:p="http://schemas.openxmlformats.org/presentationml/2006/main">
  <p:tag name="KSO_WM_BEAUTIFY_FLAG" val=""/>
</p:tagLst>
</file>

<file path=ppt/tags/tag726.xml><?xml version="1.0" encoding="utf-8"?>
<p:tagLst xmlns:p="http://schemas.openxmlformats.org/presentationml/2006/main">
  <p:tag name="KSO_WM_BEAUTIFY_FLAG" val=""/>
</p:tagLst>
</file>

<file path=ppt/tags/tag727.xml><?xml version="1.0" encoding="utf-8"?>
<p:tagLst xmlns:p="http://schemas.openxmlformats.org/presentationml/2006/main">
  <p:tag name="KSO_WM_BEAUTIFY_FLAG" val=""/>
</p:tagLst>
</file>

<file path=ppt/tags/tag728.xml><?xml version="1.0" encoding="utf-8"?>
<p:tagLst xmlns:p="http://schemas.openxmlformats.org/presentationml/2006/main">
  <p:tag name="KSO_WM_BEAUTIFY_FLAG" val=""/>
</p:tagLst>
</file>

<file path=ppt/tags/tag729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30.xml><?xml version="1.0" encoding="utf-8"?>
<p:tagLst xmlns:p="http://schemas.openxmlformats.org/presentationml/2006/main">
  <p:tag name="KSO_WM_BEAUTIFY_FLAG" val=""/>
</p:tagLst>
</file>

<file path=ppt/tags/tag731.xml><?xml version="1.0" encoding="utf-8"?>
<p:tagLst xmlns:p="http://schemas.openxmlformats.org/presentationml/2006/main">
  <p:tag name="KSO_WM_BEAUTIFY_FLAG" val=""/>
</p:tagLst>
</file>

<file path=ppt/tags/tag732.xml><?xml version="1.0" encoding="utf-8"?>
<p:tagLst xmlns:p="http://schemas.openxmlformats.org/presentationml/2006/main">
  <p:tag name="KSO_WM_BEAUTIFY_FLAG" val=""/>
</p:tagLst>
</file>

<file path=ppt/tags/tag733.xml><?xml version="1.0" encoding="utf-8"?>
<p:tagLst xmlns:p="http://schemas.openxmlformats.org/presentationml/2006/main">
  <p:tag name="KSO_WM_BEAUTIFY_FLAG" val=""/>
</p:tagLst>
</file>

<file path=ppt/tags/tag734.xml><?xml version="1.0" encoding="utf-8"?>
<p:tagLst xmlns:p="http://schemas.openxmlformats.org/presentationml/2006/main">
  <p:tag name="KSO_WM_BEAUTIFY_FLAG" val=""/>
</p:tagLst>
</file>

<file path=ppt/tags/tag735.xml><?xml version="1.0" encoding="utf-8"?>
<p:tagLst xmlns:p="http://schemas.openxmlformats.org/presentationml/2006/main">
  <p:tag name="KSO_WM_BEAUTIFY_FLAG" val=""/>
</p:tagLst>
</file>

<file path=ppt/tags/tag736.xml><?xml version="1.0" encoding="utf-8"?>
<p:tagLst xmlns:p="http://schemas.openxmlformats.org/presentationml/2006/main">
  <p:tag name="KSO_WM_BEAUTIFY_FLAG" val=""/>
</p:tagLst>
</file>

<file path=ppt/tags/tag737.xml><?xml version="1.0" encoding="utf-8"?>
<p:tagLst xmlns:p="http://schemas.openxmlformats.org/presentationml/2006/main">
  <p:tag name="KSO_WM_BEAUTIFY_FLAG" val=""/>
</p:tagLst>
</file>

<file path=ppt/tags/tag738.xml><?xml version="1.0" encoding="utf-8"?>
<p:tagLst xmlns:p="http://schemas.openxmlformats.org/presentationml/2006/main">
  <p:tag name="KSO_WM_BEAUTIFY_FLAG" val=""/>
</p:tagLst>
</file>

<file path=ppt/tags/tag739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40.xml><?xml version="1.0" encoding="utf-8"?>
<p:tagLst xmlns:p="http://schemas.openxmlformats.org/presentationml/2006/main">
  <p:tag name="KSO_WM_BEAUTIFY_FLAG" val=""/>
</p:tagLst>
</file>

<file path=ppt/tags/tag741.xml><?xml version="1.0" encoding="utf-8"?>
<p:tagLst xmlns:p="http://schemas.openxmlformats.org/presentationml/2006/main">
  <p:tag name="KSO_WM_BEAUTIFY_FLAG" val=""/>
</p:tagLst>
</file>

<file path=ppt/tags/tag742.xml><?xml version="1.0" encoding="utf-8"?>
<p:tagLst xmlns:p="http://schemas.openxmlformats.org/presentationml/2006/main">
  <p:tag name="KSO_WM_BEAUTIFY_FLAG" val=""/>
</p:tagLst>
</file>

<file path=ppt/tags/tag743.xml><?xml version="1.0" encoding="utf-8"?>
<p:tagLst xmlns:p="http://schemas.openxmlformats.org/presentationml/2006/main">
  <p:tag name="KSO_WM_BEAUTIFY_FLAG" val=""/>
</p:tagLst>
</file>

<file path=ppt/tags/tag744.xml><?xml version="1.0" encoding="utf-8"?>
<p:tagLst xmlns:p="http://schemas.openxmlformats.org/presentationml/2006/main">
  <p:tag name="KSO_WM_BEAUTIFY_FLAG" val=""/>
</p:tagLst>
</file>

<file path=ppt/tags/tag745.xml><?xml version="1.0" encoding="utf-8"?>
<p:tagLst xmlns:p="http://schemas.openxmlformats.org/presentationml/2006/main">
  <p:tag name="KSO_WM_BEAUTIFY_FLAG" val=""/>
</p:tagLst>
</file>

<file path=ppt/tags/tag746.xml><?xml version="1.0" encoding="utf-8"?>
<p:tagLst xmlns:p="http://schemas.openxmlformats.org/presentationml/2006/main">
  <p:tag name="KSO_WM_BEAUTIFY_FLAG" val=""/>
</p:tagLst>
</file>

<file path=ppt/tags/tag747.xml><?xml version="1.0" encoding="utf-8"?>
<p:tagLst xmlns:p="http://schemas.openxmlformats.org/presentationml/2006/main">
  <p:tag name="KSO_WM_BEAUTIFY_FLAG" val=""/>
</p:tagLst>
</file>

<file path=ppt/tags/tag748.xml><?xml version="1.0" encoding="utf-8"?>
<p:tagLst xmlns:p="http://schemas.openxmlformats.org/presentationml/2006/main">
  <p:tag name="KSO_WM_BEAUTIFY_FLAG" val=""/>
</p:tagLst>
</file>

<file path=ppt/tags/tag749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50.xml><?xml version="1.0" encoding="utf-8"?>
<p:tagLst xmlns:p="http://schemas.openxmlformats.org/presentationml/2006/main">
  <p:tag name="KSO_WM_BEAUTIFY_FLAG" val=""/>
</p:tagLst>
</file>

<file path=ppt/tags/tag751.xml><?xml version="1.0" encoding="utf-8"?>
<p:tagLst xmlns:p="http://schemas.openxmlformats.org/presentationml/2006/main">
  <p:tag name="KSO_WM_BEAUTIFY_FLAG" val=""/>
</p:tagLst>
</file>

<file path=ppt/tags/tag752.xml><?xml version="1.0" encoding="utf-8"?>
<p:tagLst xmlns:p="http://schemas.openxmlformats.org/presentationml/2006/main">
  <p:tag name="KSO_WM_BEAUTIFY_FLAG" val=""/>
</p:tagLst>
</file>

<file path=ppt/tags/tag753.xml><?xml version="1.0" encoding="utf-8"?>
<p:tagLst xmlns:p="http://schemas.openxmlformats.org/presentationml/2006/main">
  <p:tag name="KSO_WM_BEAUTIFY_FLAG" val=""/>
</p:tagLst>
</file>

<file path=ppt/tags/tag754.xml><?xml version="1.0" encoding="utf-8"?>
<p:tagLst xmlns:p="http://schemas.openxmlformats.org/presentationml/2006/main">
  <p:tag name="KSO_WM_BEAUTIFY_FLAG" val=""/>
</p:tagLst>
</file>

<file path=ppt/tags/tag755.xml><?xml version="1.0" encoding="utf-8"?>
<p:tagLst xmlns:p="http://schemas.openxmlformats.org/presentationml/2006/main">
  <p:tag name="KSO_WM_BEAUTIFY_FLAG" val=""/>
</p:tagLst>
</file>

<file path=ppt/tags/tag756.xml><?xml version="1.0" encoding="utf-8"?>
<p:tagLst xmlns:p="http://schemas.openxmlformats.org/presentationml/2006/main">
  <p:tag name="KSO_WM_BEAUTIFY_FLAG" val=""/>
</p:tagLst>
</file>

<file path=ppt/tags/tag757.xml><?xml version="1.0" encoding="utf-8"?>
<p:tagLst xmlns:p="http://schemas.openxmlformats.org/presentationml/2006/main">
  <p:tag name="KSO_WM_BEAUTIFY_FLAG" val=""/>
</p:tagLst>
</file>

<file path=ppt/tags/tag758.xml><?xml version="1.0" encoding="utf-8"?>
<p:tagLst xmlns:p="http://schemas.openxmlformats.org/presentationml/2006/main">
  <p:tag name="KSO_WM_BEAUTIFY_FLAG" val=""/>
</p:tagLst>
</file>

<file path=ppt/tags/tag759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60.xml><?xml version="1.0" encoding="utf-8"?>
<p:tagLst xmlns:p="http://schemas.openxmlformats.org/presentationml/2006/main">
  <p:tag name="KSO_WM_BEAUTIFY_FLAG" val=""/>
</p:tagLst>
</file>

<file path=ppt/tags/tag761.xml><?xml version="1.0" encoding="utf-8"?>
<p:tagLst xmlns:p="http://schemas.openxmlformats.org/presentationml/2006/main">
  <p:tag name="KSO_WM_BEAUTIFY_FLAG" val=""/>
</p:tagLst>
</file>

<file path=ppt/tags/tag762.xml><?xml version="1.0" encoding="utf-8"?>
<p:tagLst xmlns:p="http://schemas.openxmlformats.org/presentationml/2006/main">
  <p:tag name="KSO_WM_BEAUTIFY_FLAG" val=""/>
</p:tagLst>
</file>

<file path=ppt/tags/tag763.xml><?xml version="1.0" encoding="utf-8"?>
<p:tagLst xmlns:p="http://schemas.openxmlformats.org/presentationml/2006/main">
  <p:tag name="KSO_WM_BEAUTIFY_FLAG" val=""/>
</p:tagLst>
</file>

<file path=ppt/tags/tag764.xml><?xml version="1.0" encoding="utf-8"?>
<p:tagLst xmlns:p="http://schemas.openxmlformats.org/presentationml/2006/main">
  <p:tag name="KSO_WM_BEAUTIFY_FLAG" val=""/>
</p:tagLst>
</file>

<file path=ppt/tags/tag765.xml><?xml version="1.0" encoding="utf-8"?>
<p:tagLst xmlns:p="http://schemas.openxmlformats.org/presentationml/2006/main">
  <p:tag name="KSO_WM_BEAUTIFY_FLAG" val=""/>
</p:tagLst>
</file>

<file path=ppt/tags/tag766.xml><?xml version="1.0" encoding="utf-8"?>
<p:tagLst xmlns:p="http://schemas.openxmlformats.org/presentationml/2006/main">
  <p:tag name="KSO_WM_BEAUTIFY_FLAG" val=""/>
</p:tagLst>
</file>

<file path=ppt/tags/tag767.xml><?xml version="1.0" encoding="utf-8"?>
<p:tagLst xmlns:p="http://schemas.openxmlformats.org/presentationml/2006/main">
  <p:tag name="KSO_WM_BEAUTIFY_FLAG" val=""/>
</p:tagLst>
</file>

<file path=ppt/tags/tag768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70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769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10066</Words>
  <Application>WPS 演示</Application>
  <PresentationFormat>宽屏</PresentationFormat>
  <Paragraphs>1514</Paragraphs>
  <Slides>52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52</vt:i4>
      </vt:variant>
    </vt:vector>
  </HeadingPairs>
  <TitlesOfParts>
    <vt:vector size="60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  <vt:lpstr>2023.11.8更新</vt:lpstr>
      <vt:lpstr>skill基类注册和注销机制、生效机制的深入设计</vt:lpstr>
      <vt:lpstr>被沉默下的情况（这里指的是技能沉默效果、种族沉默效果、装备沉默效果，如果未来有单技能沉默，再额外讨论）</vt:lpstr>
      <vt:lpstr>造成伤害的传递机制</vt:lpstr>
      <vt:lpstr>技能相关的思考</vt:lpstr>
      <vt:lpstr>技能相关的思考</vt:lpstr>
      <vt:lpstr>输入互动的思考</vt:lpstr>
      <vt:lpstr>PowerPoint 演示文稿</vt:lpstr>
      <vt:lpstr>技能的使用问题</vt:lpstr>
      <vt:lpstr>装备的自动弃置</vt:lpstr>
      <vt:lpstr>装备的自动弃置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</cp:lastModifiedBy>
  <cp:revision>208</cp:revision>
  <dcterms:created xsi:type="dcterms:W3CDTF">2019-06-19T02:08:00Z</dcterms:created>
  <dcterms:modified xsi:type="dcterms:W3CDTF">2024-01-19T10:54:04Z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ICV">
    <vt:lpwstr>C998C6B669F04F89AAF37996FC448D6D_11</vt:lpwstr>
  </property>
</Properties>
</file>